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698" r:id="rId4"/>
    <p:sldMasterId id="2147483711" r:id="rId5"/>
    <p:sldMasterId id="2147483719" r:id="rId6"/>
    <p:sldMasterId id="2147483728" r:id="rId7"/>
    <p:sldMasterId id="2147483735" r:id="rId8"/>
    <p:sldMasterId id="2147483749" r:id="rId9"/>
    <p:sldMasterId id="2147483762" r:id="rId10"/>
    <p:sldMasterId id="2147483774" r:id="rId11"/>
    <p:sldMasterId id="2147483787" r:id="rId12"/>
    <p:sldMasterId id="2147483800" r:id="rId13"/>
    <p:sldMasterId id="2147483805" r:id="rId14"/>
  </p:sldMasterIdLst>
  <p:notesMasterIdLst>
    <p:notesMasterId r:id="rId35"/>
  </p:notesMasterIdLst>
  <p:sldIdLst>
    <p:sldId id="976" r:id="rId15"/>
    <p:sldId id="2226" r:id="rId16"/>
    <p:sldId id="2134" r:id="rId17"/>
    <p:sldId id="271" r:id="rId18"/>
    <p:sldId id="2534" r:id="rId19"/>
    <p:sldId id="2129" r:id="rId20"/>
    <p:sldId id="2457" r:id="rId21"/>
    <p:sldId id="289" r:id="rId22"/>
    <p:sldId id="2562" r:id="rId23"/>
    <p:sldId id="2231" r:id="rId24"/>
    <p:sldId id="1948" r:id="rId25"/>
    <p:sldId id="1949" r:id="rId26"/>
    <p:sldId id="1951" r:id="rId27"/>
    <p:sldId id="2237" r:id="rId28"/>
    <p:sldId id="2569" r:id="rId29"/>
    <p:sldId id="1063" r:id="rId30"/>
    <p:sldId id="2213" r:id="rId31"/>
    <p:sldId id="2532" r:id="rId32"/>
    <p:sldId id="2564" r:id="rId33"/>
    <p:sldId id="291" r:id="rId3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4" autoAdjust="0"/>
    <p:restoredTop sz="94660"/>
  </p:normalViewPr>
  <p:slideViewPr>
    <p:cSldViewPr snapToGrid="0">
      <p:cViewPr varScale="1">
        <p:scale>
          <a:sx n="114" d="100"/>
          <a:sy n="114" d="100"/>
        </p:scale>
        <p:origin x="8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tableStyles" Target="tableStyles.xml"/><Relationship Id="rId21" Type="http://schemas.openxmlformats.org/officeDocument/2006/relationships/slide" Target="slides/slide7.xml"/><Relationship Id="rId34" Type="http://schemas.openxmlformats.org/officeDocument/2006/relationships/slide" Target="slides/slide20.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4B28DA-43F5-4917-931E-D97371F0C3B1}" type="datetimeFigureOut">
              <a:rPr lang="nl-NL" smtClean="0"/>
              <a:t>14-9-2021</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C1FEF-4590-4C09-A60B-048656CE99C1}" type="slidenum">
              <a:rPr lang="nl-NL" smtClean="0"/>
              <a:t>‹#›</a:t>
            </a:fld>
            <a:endParaRPr lang="nl-NL"/>
          </a:p>
        </p:txBody>
      </p:sp>
    </p:spTree>
    <p:extLst>
      <p:ext uri="{BB962C8B-B14F-4D97-AF65-F5344CB8AC3E}">
        <p14:creationId xmlns:p14="http://schemas.microsoft.com/office/powerpoint/2010/main" val="1171313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oogle.com/imgres?imgurl=http://www.foeeurope.org/sites/default/files/styles/node_header_480/public/climate_justice/2019/image002.png?itok%3DCCxgfgW3&amp;imgrefurl=http://www.foeeurope.org/Europeans-gain-new-rights-to-produce-their-own-energy-191218&amp;docid=m1C63UNgq47IYM&amp;tbnid=IQLD9mAHzdFOIM:&amp;vet=10ahUKEwiOqt3xgr_lAhULdJoKHavZCoQQMwhIKAUwBQ..i&amp;w=480&amp;h=260&amp;bih=578&amp;biw=1280&amp;q=power%20to%20the%20people%20community%20energy&amp;ved=0ahUKEwiOqt3xgr_lAhULdJoKHavZCoQQMwhIKAUwBQ&amp;iact=mrc&amp;uact=8"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327163-31B8-6A4E-99F9-D4106D8B54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318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223838" y="808038"/>
            <a:ext cx="7185026" cy="4041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sz="1200" kern="1200" dirty="0">
              <a:solidFill>
                <a:schemeClr val="tx1"/>
              </a:solidFill>
              <a:effectLst/>
              <a:latin typeface="+mn-lt"/>
              <a:ea typeface="+mn-ea"/>
              <a:cs typeface="+mn-cs"/>
            </a:endParaRPr>
          </a:p>
        </p:txBody>
      </p:sp>
      <p:sp>
        <p:nvSpPr>
          <p:cNvPr id="37892"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000000"/>
              </a:solidFill>
              <a:effectLst/>
              <a:uLnTx/>
              <a:uFillTx/>
              <a:latin typeface="Arial" pitchFamily="34" charset="0"/>
              <a:ea typeface="+mn-ea"/>
              <a:cs typeface="Arial" pitchFamily="34" charset="0"/>
              <a:sym typeface="Montserrat Regular"/>
            </a:endParaRPr>
          </a:p>
        </p:txBody>
      </p:sp>
    </p:spTree>
    <p:extLst>
      <p:ext uri="{BB962C8B-B14F-4D97-AF65-F5344CB8AC3E}">
        <p14:creationId xmlns:p14="http://schemas.microsoft.com/office/powerpoint/2010/main" val="1056250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 action="ppaction://noaction"/>
              </a:rPr>
              <a:t>https://www.theguardian.com/environment/2019/jun/14/power-to-the-people-how-spanish-cities-took-control-of-energy?page=with:img-2</a:t>
            </a:r>
          </a:p>
          <a:p>
            <a:endParaRPr lang="en-US" dirty="0">
              <a:hlinkClick r:id="" action="ppaction://noaction"/>
            </a:endParaRPr>
          </a:p>
          <a:p>
            <a:r>
              <a:rPr lang="en-US" dirty="0">
                <a:hlinkClick r:id="" action="ppaction://noaction"/>
              </a:rPr>
              <a:t>https://www.google.com/</a:t>
            </a:r>
            <a:r>
              <a:rPr lang="en-US" dirty="0" err="1">
                <a:hlinkClick r:id="rId3"/>
              </a:rPr>
              <a:t>imgres?imgurl</a:t>
            </a:r>
            <a:r>
              <a:rPr lang="en-US" dirty="0">
                <a:hlinkClick r:id="rId3"/>
              </a:rPr>
              <a:t>=http%3A%2F%2Fwww.foeeurope.org%2Fsites%2Fdefault%2Ffiles%2Fstyles%2Fnode_header_480%2Fpublic%2Fclimate_justice%2F2019%2Fimage002.png%3Fitok%3DCCxgfgW3&amp;imgrefurl=http%3A%2F%2Fwww.foeeurope.org%2FEuropeans-gain-new-rights-to-produce-their-own-energy-191218&amp;docid=m1C63UNgq47IYM&amp;tbnid=IQLD9mAHzdFOIM%3A&amp;vet=10ahUKEwiOqt3xgr_lAhULdJoKHavZCoQQMwhIKAUwBQ..i&amp;w=480&amp;h=260&amp;bih=578&amp;biw=1280&amp;q=power%20to%20the%20people%20community%20energy&amp;ved=0ahUKEwiOqt3xgr_lAhULdJoKHavZCoQQMwhIKAUwBQ&amp;iact=</a:t>
            </a:r>
            <a:r>
              <a:rPr lang="en-US" dirty="0" err="1">
                <a:hlinkClick r:id="rId3"/>
              </a:rPr>
              <a:t>mrc&amp;uact</a:t>
            </a:r>
            <a:r>
              <a:rPr lang="en-US" dirty="0">
                <a:hlinkClick r:id="rId3"/>
              </a:rPr>
              <a:t>=8</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9B5A53-B08F-4338-860F-CC647AFC09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08930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endParaRPr lang="nl-NL" sz="1200" b="0"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A7905C-ADA2-4CCB-83B0-7F0AD87B4A5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492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530173c0b3_0_191:notes"/>
          <p:cNvSpPr txBox="1">
            <a:spLocks noGrp="1"/>
          </p:cNvSpPr>
          <p:nvPr>
            <p:ph type="body" idx="1"/>
          </p:nvPr>
        </p:nvSpPr>
        <p:spPr>
          <a:xfrm>
            <a:off x="685801" y="4400555"/>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273" name="Google Shape;273;g530173c0b3_0_1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2066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90488" y="744538"/>
            <a:ext cx="6616700" cy="3722687"/>
          </a:xfrm>
          <a:ln/>
        </p:spPr>
      </p:sp>
      <p:sp>
        <p:nvSpPr>
          <p:cNvPr id="65539" name="Notes Placeholder 2"/>
          <p:cNvSpPr>
            <a:spLocks noGrp="1"/>
          </p:cNvSpPr>
          <p:nvPr>
            <p:ph type="body" idx="1"/>
          </p:nvPr>
        </p:nvSpPr>
        <p:spPr>
          <a:noFill/>
        </p:spPr>
        <p:txBody>
          <a:bodyPr/>
          <a:lstStyle/>
          <a:p>
            <a:r>
              <a:rPr lang="nl-NL" dirty="0"/>
              <a:t>b. </a:t>
            </a:r>
            <a:r>
              <a:rPr lang="nl-NL" dirty="0" err="1"/>
              <a:t>Governance</a:t>
            </a:r>
            <a:r>
              <a:rPr lang="nl-NL" dirty="0"/>
              <a:t> </a:t>
            </a:r>
            <a:r>
              <a:rPr lang="nl-NL" dirty="0" err="1"/>
              <a:t>configuration</a:t>
            </a:r>
            <a:endParaRPr lang="nl-NL" dirty="0"/>
          </a:p>
          <a:p>
            <a:r>
              <a:rPr lang="en-US" sz="1200" dirty="0"/>
              <a:t>the main change is the switch from a governance system based only on various kinds of partnership between different institutional stakeholders (e.g., the municipalities and their companies as well as other public authorities), to a model of extended partnership (sometimes formal, sometimes informal) involving a wider set of actors, such as NGOs, environmental movements, universities/schools, citizens groups, local businesses, cultural and sport </a:t>
            </a:r>
            <a:r>
              <a:rPr lang="en-US" sz="1200" dirty="0" err="1"/>
              <a:t>centres</a:t>
            </a:r>
            <a:r>
              <a:rPr lang="en-US" sz="1200" dirty="0"/>
              <a:t>, “common citizens”, etc. This shift is more or less quick and can meet hindrances. This shift does not only happen if a strong system of direct democracy is already in place. </a:t>
            </a:r>
            <a:endParaRPr lang="en-US" sz="1000" baseline="0" dirty="0">
              <a:latin typeface="Arial" pitchFamily="34" charset="0"/>
            </a:endParaRPr>
          </a:p>
        </p:txBody>
      </p:sp>
      <p:sp>
        <p:nvSpPr>
          <p:cNvPr id="65540" name="Footer Placeholder 3"/>
          <p:cNvSpPr>
            <a:spLocks noGrp="1"/>
          </p:cNvSpPr>
          <p:nvPr>
            <p:ph type="ftr" sz="quarter" idx="4"/>
          </p:nvPr>
        </p:nvSpPr>
        <p:spPr>
          <a:noFill/>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34" charset="0"/>
              <a:ea typeface="+mn-ea"/>
              <a:cs typeface="Helvetica"/>
              <a:sym typeface="Montserrat Regular"/>
            </a:endParaRPr>
          </a:p>
        </p:txBody>
      </p:sp>
    </p:spTree>
    <p:extLst>
      <p:ext uri="{BB962C8B-B14F-4D97-AF65-F5344CB8AC3E}">
        <p14:creationId xmlns:p14="http://schemas.microsoft.com/office/powerpoint/2010/main" val="1183946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4" name="Google Shape;1094;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1095" name="Google Shape;1095;p3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86068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9B5A53-B08F-4338-860F-CC647AFC09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Montserrat Regular"/>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Helvetica"/>
              <a:sym typeface="Montserrat Regular"/>
            </a:endParaRPr>
          </a:p>
        </p:txBody>
      </p:sp>
    </p:spTree>
    <p:extLst>
      <p:ext uri="{BB962C8B-B14F-4D97-AF65-F5344CB8AC3E}">
        <p14:creationId xmlns:p14="http://schemas.microsoft.com/office/powerpoint/2010/main" val="3105819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defRPr>
                <a:solidFill>
                  <a:schemeClr val="tx1"/>
                </a:solidFill>
                <a:latin typeface="Calibri" pitchFamily="34" charset="0"/>
              </a:defRPr>
            </a:lvl1pPr>
            <a:lvl2pPr marL="742859" indent="-285715" eaLnBrk="0" hangingPunct="0">
              <a:defRPr>
                <a:solidFill>
                  <a:schemeClr val="tx1"/>
                </a:solidFill>
                <a:latin typeface="Calibri" pitchFamily="34" charset="0"/>
              </a:defRPr>
            </a:lvl2pPr>
            <a:lvl3pPr marL="1142860" indent="-228572" eaLnBrk="0" hangingPunct="0">
              <a:defRPr>
                <a:solidFill>
                  <a:schemeClr val="tx1"/>
                </a:solidFill>
                <a:latin typeface="Calibri" pitchFamily="34" charset="0"/>
              </a:defRPr>
            </a:lvl3pPr>
            <a:lvl4pPr marL="1600004" indent="-228572" eaLnBrk="0" hangingPunct="0">
              <a:defRPr>
                <a:solidFill>
                  <a:schemeClr val="tx1"/>
                </a:solidFill>
                <a:latin typeface="Calibri" pitchFamily="34" charset="0"/>
              </a:defRPr>
            </a:lvl4pPr>
            <a:lvl5pPr marL="2057148" indent="-228572" eaLnBrk="0" hangingPunct="0">
              <a:defRPr>
                <a:solidFill>
                  <a:schemeClr val="tx1"/>
                </a:solidFill>
                <a:latin typeface="Calibri" pitchFamily="34" charset="0"/>
              </a:defRPr>
            </a:lvl5pPr>
            <a:lvl6pPr marL="2514292" indent="-228572" eaLnBrk="0" fontAlgn="base" hangingPunct="0">
              <a:spcBef>
                <a:spcPct val="0"/>
              </a:spcBef>
              <a:spcAft>
                <a:spcPct val="0"/>
              </a:spcAft>
              <a:defRPr>
                <a:solidFill>
                  <a:schemeClr val="tx1"/>
                </a:solidFill>
                <a:latin typeface="Calibri" pitchFamily="34" charset="0"/>
              </a:defRPr>
            </a:lvl6pPr>
            <a:lvl7pPr marL="2971435" indent="-228572" eaLnBrk="0" fontAlgn="base" hangingPunct="0">
              <a:spcBef>
                <a:spcPct val="0"/>
              </a:spcBef>
              <a:spcAft>
                <a:spcPct val="0"/>
              </a:spcAft>
              <a:defRPr>
                <a:solidFill>
                  <a:schemeClr val="tx1"/>
                </a:solidFill>
                <a:latin typeface="Calibri" pitchFamily="34" charset="0"/>
              </a:defRPr>
            </a:lvl7pPr>
            <a:lvl8pPr marL="3428579" indent="-228572" eaLnBrk="0" fontAlgn="base" hangingPunct="0">
              <a:spcBef>
                <a:spcPct val="0"/>
              </a:spcBef>
              <a:spcAft>
                <a:spcPct val="0"/>
              </a:spcAft>
              <a:defRPr>
                <a:solidFill>
                  <a:schemeClr val="tx1"/>
                </a:solidFill>
                <a:latin typeface="Calibri" pitchFamily="34" charset="0"/>
              </a:defRPr>
            </a:lvl8pPr>
            <a:lvl9pPr marL="3885724" indent="-228572" eaLnBrk="0" fontAlgn="base" hangingPunct="0">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280E9D0-E329-452F-B180-54926A23925D}" type="slidenum">
              <a:rPr kumimoji="0" lang="nl-NL" sz="1200" b="0" i="0" u="none" strike="noStrike" kern="1200" cap="none" spc="0" normalizeH="0" baseline="0" noProof="0" smtClean="0">
                <a:ln>
                  <a:noFill/>
                </a:ln>
                <a:solidFill>
                  <a:prstClr val="black"/>
                </a:solidFill>
                <a:effectLst/>
                <a:uLnTx/>
                <a:uFillTx/>
                <a:latin typeface="Arial" charset="0"/>
                <a:ea typeface="+mn-ea"/>
                <a:cs typeface="Helvetica"/>
                <a:sym typeface="Montserrat Regular"/>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Arial" charset="0"/>
              <a:ea typeface="+mn-ea"/>
              <a:cs typeface="Helvetica"/>
              <a:sym typeface="Montserrat Regular"/>
            </a:endParaRPr>
          </a:p>
        </p:txBody>
      </p:sp>
      <p:sp>
        <p:nvSpPr>
          <p:cNvPr id="34819" name="Rectangle 2"/>
          <p:cNvSpPr>
            <a:spLocks noGrp="1" noRot="1" noChangeAspect="1" noChangeArrowheads="1" noTextEdit="1"/>
          </p:cNvSpPr>
          <p:nvPr>
            <p:ph type="sldImg"/>
          </p:nvPr>
        </p:nvSpPr>
        <p:spPr>
          <a:xfrm>
            <a:off x="685800" y="1143000"/>
            <a:ext cx="5486400" cy="3086100"/>
          </a:xfrm>
          <a:ln/>
        </p:spPr>
      </p:sp>
      <p:sp>
        <p:nvSpPr>
          <p:cNvPr id="34820" name="Rectangle 3"/>
          <p:cNvSpPr>
            <a:spLocks noGrp="1" noChangeArrowheads="1"/>
          </p:cNvSpPr>
          <p:nvPr>
            <p:ph type="body" idx="1"/>
          </p:nvPr>
        </p:nvSpPr>
        <p:spPr>
          <a:noFill/>
        </p:spPr>
        <p:txBody>
          <a:bodyPr/>
          <a:lstStyle/>
          <a:p>
            <a:pPr eaLnBrk="1" hangingPunct="1"/>
            <a:endParaRPr lang="nl-NL" dirty="0"/>
          </a:p>
        </p:txBody>
      </p:sp>
    </p:spTree>
    <p:extLst>
      <p:ext uri="{BB962C8B-B14F-4D97-AF65-F5344CB8AC3E}">
        <p14:creationId xmlns:p14="http://schemas.microsoft.com/office/powerpoint/2010/main" val="247350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8" name="Google Shape;81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819" name="Google Shape;819;p1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2019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p>
        </p:txBody>
      </p:sp>
      <p:sp>
        <p:nvSpPr>
          <p:cNvPr id="37892"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000000"/>
              </a:solidFill>
              <a:effectLst/>
              <a:uLnTx/>
              <a:uFillTx/>
              <a:latin typeface="Arial" pitchFamily="34" charset="0"/>
              <a:ea typeface="+mn-ea"/>
              <a:cs typeface="Arial" pitchFamily="34" charset="0"/>
              <a:sym typeface="Montserrat Regular"/>
            </a:endParaRPr>
          </a:p>
        </p:txBody>
      </p:sp>
    </p:spTree>
    <p:extLst>
      <p:ext uri="{BB962C8B-B14F-4D97-AF65-F5344CB8AC3E}">
        <p14:creationId xmlns:p14="http://schemas.microsoft.com/office/powerpoint/2010/main" val="680818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9B5A53-B08F-4338-860F-CC647AFC09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464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p>
        </p:txBody>
      </p:sp>
      <p:sp>
        <p:nvSpPr>
          <p:cNvPr id="37892"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000000"/>
              </a:solidFill>
              <a:effectLst/>
              <a:uLnTx/>
              <a:uFillTx/>
              <a:latin typeface="Arial" pitchFamily="34" charset="0"/>
              <a:ea typeface="+mn-ea"/>
              <a:cs typeface="Arial" pitchFamily="34" charset="0"/>
              <a:sym typeface="Montserrat Regular"/>
            </a:endParaRPr>
          </a:p>
        </p:txBody>
      </p:sp>
    </p:spTree>
    <p:extLst>
      <p:ext uri="{BB962C8B-B14F-4D97-AF65-F5344CB8AC3E}">
        <p14:creationId xmlns:p14="http://schemas.microsoft.com/office/powerpoint/2010/main" val="1406277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223838" y="808038"/>
            <a:ext cx="7185026" cy="4041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p>
        </p:txBody>
      </p:sp>
      <p:sp>
        <p:nvSpPr>
          <p:cNvPr id="37892"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000000"/>
              </a:solidFill>
              <a:effectLst/>
              <a:uLnTx/>
              <a:uFillTx/>
              <a:latin typeface="Arial" pitchFamily="34" charset="0"/>
              <a:ea typeface="+mn-ea"/>
              <a:cs typeface="Arial" pitchFamily="34" charset="0"/>
              <a:sym typeface="Montserrat Regular"/>
            </a:endParaRPr>
          </a:p>
        </p:txBody>
      </p:sp>
    </p:spTree>
    <p:extLst>
      <p:ext uri="{BB962C8B-B14F-4D97-AF65-F5344CB8AC3E}">
        <p14:creationId xmlns:p14="http://schemas.microsoft.com/office/powerpoint/2010/main" val="7229649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1.xml"/><Relationship Id="rId4" Type="http://schemas.openxmlformats.org/officeDocument/2006/relationships/image" Target="../media/image10.emf"/></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7.xml"/><Relationship Id="rId4" Type="http://schemas.openxmlformats.org/officeDocument/2006/relationships/image" Target="../media/image21.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7.xml"/><Relationship Id="rId4" Type="http://schemas.openxmlformats.org/officeDocument/2006/relationships/image" Target="../media/image21.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e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er slide - blue">
    <p:spTree>
      <p:nvGrpSpPr>
        <p:cNvPr id="1" name=""/>
        <p:cNvGrpSpPr/>
        <p:nvPr/>
      </p:nvGrpSpPr>
      <p:grpSpPr>
        <a:xfrm>
          <a:off x="0" y="0"/>
          <a:ext cx="0" cy="0"/>
          <a:chOff x="0" y="0"/>
          <a:chExt cx="0" cy="0"/>
        </a:xfrm>
      </p:grpSpPr>
      <p:sp>
        <p:nvSpPr>
          <p:cNvPr id="3" name="SmartArt Placeholder 2"/>
          <p:cNvSpPr>
            <a:spLocks noGrp="1"/>
          </p:cNvSpPr>
          <p:nvPr>
            <p:ph type="dgm" sz="quarter" idx="12" hasCustomPrompt="1"/>
          </p:nvPr>
        </p:nvSpPr>
        <p:spPr>
          <a:xfrm>
            <a:off x="0" y="1631951"/>
            <a:ext cx="12192000" cy="3484032"/>
          </a:xfrm>
          <a:prstGeom prst="rect">
            <a:avLst/>
          </a:prstGeom>
          <a:solidFill>
            <a:schemeClr val="accent1"/>
          </a:solidFill>
          <a:ln>
            <a:noFill/>
          </a:ln>
        </p:spPr>
        <p:txBody>
          <a:bodyPr/>
          <a:lstStyle>
            <a:lvl1pPr marL="0" indent="0">
              <a:buNone/>
              <a:defRPr sz="2400"/>
            </a:lvl1pPr>
          </a:lstStyle>
          <a:p>
            <a:r>
              <a:rPr lang="nl-NL" dirty="0"/>
              <a:t> </a:t>
            </a:r>
            <a:endParaRPr lang="en-GB" dirty="0"/>
          </a:p>
        </p:txBody>
      </p:sp>
      <p:sp>
        <p:nvSpPr>
          <p:cNvPr id="14" name="Title 13"/>
          <p:cNvSpPr>
            <a:spLocks noGrp="1"/>
          </p:cNvSpPr>
          <p:nvPr>
            <p:ph type="title" hasCustomPrompt="1"/>
          </p:nvPr>
        </p:nvSpPr>
        <p:spPr>
          <a:xfrm>
            <a:off x="907884" y="2732843"/>
            <a:ext cx="10350921" cy="699139"/>
          </a:xfrm>
          <a:prstGeom prst="rect">
            <a:avLst/>
          </a:prstGeom>
        </p:spPr>
        <p:txBody>
          <a:bodyPr/>
          <a:lstStyle>
            <a:lvl1pPr>
              <a:defRPr sz="3733" b="0">
                <a:latin typeface="+mn-lt"/>
              </a:defRPr>
            </a:lvl1pPr>
          </a:lstStyle>
          <a:p>
            <a:r>
              <a:rPr lang="en-US" dirty="0"/>
              <a:t>Subsection title</a:t>
            </a:r>
            <a:endParaRPr lang="en-GB" dirty="0"/>
          </a:p>
        </p:txBody>
      </p:sp>
      <p:sp>
        <p:nvSpPr>
          <p:cNvPr id="16" name="Text Placeholder 15"/>
          <p:cNvSpPr>
            <a:spLocks noGrp="1"/>
          </p:cNvSpPr>
          <p:nvPr>
            <p:ph type="body" sz="quarter" idx="11" hasCustomPrompt="1"/>
          </p:nvPr>
        </p:nvSpPr>
        <p:spPr>
          <a:xfrm>
            <a:off x="907875" y="3297767"/>
            <a:ext cx="10350735" cy="1818216"/>
          </a:xfrm>
          <a:prstGeom prst="rect">
            <a:avLst/>
          </a:prstGeom>
        </p:spPr>
        <p:txBody>
          <a:bodyPr/>
          <a:lstStyle>
            <a:lvl1pPr marL="0" indent="0">
              <a:buNone/>
              <a:defRPr sz="6400" b="1" baseline="0">
                <a:latin typeface="+mn-lt"/>
              </a:defRPr>
            </a:lvl1pPr>
            <a:lvl2pPr>
              <a:defRPr sz="1867">
                <a:latin typeface="Campton Light" panose="00000400000000000000" pitchFamily="50" charset="0"/>
              </a:defRPr>
            </a:lvl2pPr>
            <a:lvl3pPr>
              <a:defRPr sz="1600">
                <a:latin typeface="Campton Light" panose="00000400000000000000" pitchFamily="50" charset="0"/>
              </a:defRPr>
            </a:lvl3pPr>
            <a:lvl4pPr>
              <a:defRPr sz="1467">
                <a:latin typeface="Campton Light" panose="00000400000000000000" pitchFamily="50" charset="0"/>
              </a:defRPr>
            </a:lvl4pPr>
            <a:lvl5pPr>
              <a:defRPr sz="1467">
                <a:latin typeface="Campton Light" panose="00000400000000000000" pitchFamily="50" charset="0"/>
              </a:defRPr>
            </a:lvl5pPr>
          </a:lstStyle>
          <a:p>
            <a:pPr lvl="0"/>
            <a:r>
              <a:rPr lang="en-US" dirty="0" err="1"/>
              <a:t>Subtitel</a:t>
            </a:r>
            <a:r>
              <a:rPr lang="en-US" dirty="0"/>
              <a:t> [emphasis] </a:t>
            </a:r>
          </a:p>
        </p:txBody>
      </p:sp>
      <p:sp>
        <p:nvSpPr>
          <p:cNvPr id="19" name="SmartArt Placeholder 2"/>
          <p:cNvSpPr>
            <a:spLocks noGrp="1"/>
          </p:cNvSpPr>
          <p:nvPr>
            <p:ph type="dgm" sz="quarter" idx="14" hasCustomPrompt="1"/>
          </p:nvPr>
        </p:nvSpPr>
        <p:spPr>
          <a:xfrm>
            <a:off x="1035583" y="2521515"/>
            <a:ext cx="2048716" cy="102839"/>
          </a:xfrm>
          <a:prstGeom prst="rect">
            <a:avLst/>
          </a:prstGeom>
          <a:solidFill>
            <a:schemeClr val="tx1"/>
          </a:solidFill>
        </p:spPr>
        <p:txBody>
          <a:bodyPr/>
          <a:lstStyle>
            <a:lvl1pPr marL="0" indent="0">
              <a:buNone/>
              <a:defRPr sz="1067" b="1"/>
            </a:lvl1pPr>
          </a:lstStyle>
          <a:p>
            <a:r>
              <a:rPr lang="nl-NL" dirty="0"/>
              <a:t> </a:t>
            </a:r>
            <a:endParaRPr lang="en-GB" dirty="0"/>
          </a:p>
        </p:txBody>
      </p:sp>
      <p:pic>
        <p:nvPicPr>
          <p:cNvPr id="21" name="Picture 20"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587" y="589929"/>
            <a:ext cx="2867564" cy="535951"/>
          </a:xfrm>
          <a:prstGeom prst="rect">
            <a:avLst/>
          </a:prstGeom>
        </p:spPr>
      </p:pic>
    </p:spTree>
    <p:extLst>
      <p:ext uri="{BB962C8B-B14F-4D97-AF65-F5344CB8AC3E}">
        <p14:creationId xmlns:p14="http://schemas.microsoft.com/office/powerpoint/2010/main" val="106962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4980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49"/>
            <a:ext cx="4011084" cy="1162051"/>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AF0875-3E20-480D-8B11-E0DD9BF00501}"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35521623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9"/>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nl-NL" noProof="0"/>
              <a:t>Klik op het pictogram als u een afbeelding wilt toevoegen</a:t>
            </a:r>
          </a:p>
        </p:txBody>
      </p:sp>
      <p:sp>
        <p:nvSpPr>
          <p:cNvPr id="4" name="Tijdelijke aanduiding voor tekst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3E94E2-DC45-4E1B-B6AB-19340963A039}"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20531851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04FB50-D3A4-4C28-86A5-DD92A6F4E9A8}"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39580404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40"/>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40"/>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8FFBF4-6B99-4A6C-910B-66A920A5D1AC}"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5878299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Header slide - blue">
    <p:spTree>
      <p:nvGrpSpPr>
        <p:cNvPr id="1" name=""/>
        <p:cNvGrpSpPr/>
        <p:nvPr/>
      </p:nvGrpSpPr>
      <p:grpSpPr>
        <a:xfrm>
          <a:off x="0" y="0"/>
          <a:ext cx="0" cy="0"/>
          <a:chOff x="0" y="0"/>
          <a:chExt cx="0" cy="0"/>
        </a:xfrm>
      </p:grpSpPr>
      <p:sp>
        <p:nvSpPr>
          <p:cNvPr id="3" name="SmartArt Placeholder 2"/>
          <p:cNvSpPr>
            <a:spLocks noGrp="1"/>
          </p:cNvSpPr>
          <p:nvPr>
            <p:ph type="dgm" sz="quarter" idx="12" hasCustomPrompt="1"/>
          </p:nvPr>
        </p:nvSpPr>
        <p:spPr>
          <a:xfrm>
            <a:off x="0" y="1631951"/>
            <a:ext cx="12192000" cy="3484032"/>
          </a:xfrm>
          <a:prstGeom prst="rect">
            <a:avLst/>
          </a:prstGeom>
          <a:solidFill>
            <a:schemeClr val="accent1"/>
          </a:solidFill>
          <a:ln>
            <a:noFill/>
          </a:ln>
        </p:spPr>
        <p:txBody>
          <a:bodyPr/>
          <a:lstStyle>
            <a:lvl1pPr marL="0" indent="0">
              <a:buNone/>
              <a:defRPr sz="1800"/>
            </a:lvl1pPr>
          </a:lstStyle>
          <a:p>
            <a:r>
              <a:rPr lang="nl-NL" dirty="0"/>
              <a:t> </a:t>
            </a:r>
            <a:endParaRPr lang="en-GB" dirty="0"/>
          </a:p>
        </p:txBody>
      </p:sp>
      <p:sp>
        <p:nvSpPr>
          <p:cNvPr id="14" name="Title 13"/>
          <p:cNvSpPr>
            <a:spLocks noGrp="1"/>
          </p:cNvSpPr>
          <p:nvPr>
            <p:ph type="title" hasCustomPrompt="1"/>
          </p:nvPr>
        </p:nvSpPr>
        <p:spPr>
          <a:xfrm>
            <a:off x="907882" y="2732845"/>
            <a:ext cx="10350921" cy="699139"/>
          </a:xfrm>
          <a:prstGeom prst="rect">
            <a:avLst/>
          </a:prstGeom>
        </p:spPr>
        <p:txBody>
          <a:bodyPr/>
          <a:lstStyle>
            <a:lvl1pPr>
              <a:defRPr sz="2800" b="0">
                <a:latin typeface="+mn-lt"/>
              </a:defRPr>
            </a:lvl1pPr>
          </a:lstStyle>
          <a:p>
            <a:r>
              <a:rPr lang="en-US" dirty="0"/>
              <a:t>Subsection title</a:t>
            </a:r>
            <a:endParaRPr lang="en-GB" dirty="0"/>
          </a:p>
        </p:txBody>
      </p:sp>
      <p:sp>
        <p:nvSpPr>
          <p:cNvPr id="16" name="Text Placeholder 15"/>
          <p:cNvSpPr>
            <a:spLocks noGrp="1"/>
          </p:cNvSpPr>
          <p:nvPr>
            <p:ph type="body" sz="quarter" idx="11" hasCustomPrompt="1"/>
          </p:nvPr>
        </p:nvSpPr>
        <p:spPr>
          <a:xfrm>
            <a:off x="907877" y="3297767"/>
            <a:ext cx="10350735" cy="1818216"/>
          </a:xfrm>
          <a:prstGeom prst="rect">
            <a:avLst/>
          </a:prstGeom>
        </p:spPr>
        <p:txBody>
          <a:bodyPr/>
          <a:lstStyle>
            <a:lvl1pPr marL="0" indent="0">
              <a:buNone/>
              <a:defRPr sz="4800" b="1" baseline="0">
                <a:latin typeface="+mn-lt"/>
              </a:defRPr>
            </a:lvl1pPr>
            <a:lvl2pPr>
              <a:defRPr sz="1400">
                <a:latin typeface="Campton Light" panose="00000400000000000000" pitchFamily="50" charset="0"/>
              </a:defRPr>
            </a:lvl2pPr>
            <a:lvl3pPr>
              <a:defRPr sz="1200">
                <a:latin typeface="Campton Light" panose="00000400000000000000" pitchFamily="50" charset="0"/>
              </a:defRPr>
            </a:lvl3pPr>
            <a:lvl4pPr>
              <a:defRPr sz="1100">
                <a:latin typeface="Campton Light" panose="00000400000000000000" pitchFamily="50" charset="0"/>
              </a:defRPr>
            </a:lvl4pPr>
            <a:lvl5pPr>
              <a:defRPr sz="1100">
                <a:latin typeface="Campton Light" panose="00000400000000000000" pitchFamily="50" charset="0"/>
              </a:defRPr>
            </a:lvl5pPr>
          </a:lstStyle>
          <a:p>
            <a:pPr lvl="0"/>
            <a:r>
              <a:rPr lang="en-US" dirty="0" err="1"/>
              <a:t>Subtitel</a:t>
            </a:r>
            <a:r>
              <a:rPr lang="en-US" dirty="0"/>
              <a:t> [emphasis] </a:t>
            </a:r>
          </a:p>
        </p:txBody>
      </p:sp>
      <p:sp>
        <p:nvSpPr>
          <p:cNvPr id="19" name="SmartArt Placeholder 2"/>
          <p:cNvSpPr>
            <a:spLocks noGrp="1"/>
          </p:cNvSpPr>
          <p:nvPr>
            <p:ph type="dgm" sz="quarter" idx="14" hasCustomPrompt="1"/>
          </p:nvPr>
        </p:nvSpPr>
        <p:spPr>
          <a:xfrm>
            <a:off x="1035579" y="2521515"/>
            <a:ext cx="2048716" cy="102839"/>
          </a:xfrm>
          <a:prstGeom prst="rect">
            <a:avLst/>
          </a:prstGeom>
          <a:solidFill>
            <a:schemeClr val="tx1"/>
          </a:solidFill>
        </p:spPr>
        <p:txBody>
          <a:bodyPr/>
          <a:lstStyle>
            <a:lvl1pPr marL="0" indent="0">
              <a:buNone/>
              <a:defRPr sz="800" b="1"/>
            </a:lvl1pPr>
          </a:lstStyle>
          <a:p>
            <a:r>
              <a:rPr lang="nl-NL" dirty="0"/>
              <a:t> </a:t>
            </a:r>
            <a:endParaRPr lang="en-GB" dirty="0"/>
          </a:p>
        </p:txBody>
      </p:sp>
      <p:pic>
        <p:nvPicPr>
          <p:cNvPr id="21" name="Picture 20"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583" y="589925"/>
            <a:ext cx="2867564" cy="535951"/>
          </a:xfrm>
          <a:prstGeom prst="rect">
            <a:avLst/>
          </a:prstGeom>
        </p:spPr>
      </p:pic>
    </p:spTree>
    <p:extLst>
      <p:ext uri="{BB962C8B-B14F-4D97-AF65-F5344CB8AC3E}">
        <p14:creationId xmlns:p14="http://schemas.microsoft.com/office/powerpoint/2010/main" val="5992068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Header slide - blue">
    <p:spTree>
      <p:nvGrpSpPr>
        <p:cNvPr id="1" name=""/>
        <p:cNvGrpSpPr/>
        <p:nvPr/>
      </p:nvGrpSpPr>
      <p:grpSpPr>
        <a:xfrm>
          <a:off x="0" y="0"/>
          <a:ext cx="0" cy="0"/>
          <a:chOff x="0" y="0"/>
          <a:chExt cx="0" cy="0"/>
        </a:xfrm>
      </p:grpSpPr>
      <p:sp>
        <p:nvSpPr>
          <p:cNvPr id="3" name="SmartArt Placeholder 2"/>
          <p:cNvSpPr>
            <a:spLocks noGrp="1"/>
          </p:cNvSpPr>
          <p:nvPr>
            <p:ph type="dgm" sz="quarter" idx="12" hasCustomPrompt="1"/>
          </p:nvPr>
        </p:nvSpPr>
        <p:spPr>
          <a:xfrm>
            <a:off x="0" y="1631951"/>
            <a:ext cx="12192000" cy="3484032"/>
          </a:xfrm>
          <a:prstGeom prst="rect">
            <a:avLst/>
          </a:prstGeom>
          <a:solidFill>
            <a:schemeClr val="accent2"/>
          </a:solidFill>
          <a:ln>
            <a:noFill/>
          </a:ln>
        </p:spPr>
        <p:txBody>
          <a:bodyPr/>
          <a:lstStyle>
            <a:lvl1pPr marL="0" indent="0">
              <a:buNone/>
              <a:defRPr sz="1800" baseline="0"/>
            </a:lvl1pPr>
          </a:lstStyle>
          <a:p>
            <a:r>
              <a:rPr lang="nl-NL" dirty="0"/>
              <a:t> </a:t>
            </a:r>
            <a:endParaRPr lang="en-GB" dirty="0"/>
          </a:p>
        </p:txBody>
      </p:sp>
      <p:sp>
        <p:nvSpPr>
          <p:cNvPr id="14" name="Title 13"/>
          <p:cNvSpPr>
            <a:spLocks noGrp="1"/>
          </p:cNvSpPr>
          <p:nvPr>
            <p:ph type="title" hasCustomPrompt="1"/>
          </p:nvPr>
        </p:nvSpPr>
        <p:spPr>
          <a:xfrm>
            <a:off x="907882" y="2732845"/>
            <a:ext cx="10350921" cy="699139"/>
          </a:xfrm>
          <a:prstGeom prst="rect">
            <a:avLst/>
          </a:prstGeom>
        </p:spPr>
        <p:txBody>
          <a:bodyPr/>
          <a:lstStyle>
            <a:lvl1pPr>
              <a:defRPr sz="2800" b="0">
                <a:latin typeface="+mn-lt"/>
              </a:defRPr>
            </a:lvl1pPr>
          </a:lstStyle>
          <a:p>
            <a:r>
              <a:rPr lang="en-US" dirty="0"/>
              <a:t>Subsection title</a:t>
            </a:r>
            <a:endParaRPr lang="en-GB" dirty="0"/>
          </a:p>
        </p:txBody>
      </p:sp>
      <p:sp>
        <p:nvSpPr>
          <p:cNvPr id="16" name="Text Placeholder 15"/>
          <p:cNvSpPr>
            <a:spLocks noGrp="1"/>
          </p:cNvSpPr>
          <p:nvPr>
            <p:ph type="body" sz="quarter" idx="11" hasCustomPrompt="1"/>
          </p:nvPr>
        </p:nvSpPr>
        <p:spPr>
          <a:xfrm>
            <a:off x="907877" y="3297767"/>
            <a:ext cx="10350735" cy="1818216"/>
          </a:xfrm>
          <a:prstGeom prst="rect">
            <a:avLst/>
          </a:prstGeom>
        </p:spPr>
        <p:txBody>
          <a:bodyPr/>
          <a:lstStyle>
            <a:lvl1pPr marL="0" indent="0">
              <a:buNone/>
              <a:defRPr sz="4800" b="1" baseline="0">
                <a:latin typeface="+mn-lt"/>
              </a:defRPr>
            </a:lvl1pPr>
            <a:lvl2pPr>
              <a:defRPr sz="1400">
                <a:latin typeface="Campton Light" panose="00000400000000000000" pitchFamily="50" charset="0"/>
              </a:defRPr>
            </a:lvl2pPr>
            <a:lvl3pPr>
              <a:defRPr sz="1200">
                <a:latin typeface="Campton Light" panose="00000400000000000000" pitchFamily="50" charset="0"/>
              </a:defRPr>
            </a:lvl3pPr>
            <a:lvl4pPr>
              <a:defRPr sz="1100">
                <a:latin typeface="Campton Light" panose="00000400000000000000" pitchFamily="50" charset="0"/>
              </a:defRPr>
            </a:lvl4pPr>
            <a:lvl5pPr>
              <a:defRPr sz="1100">
                <a:latin typeface="Campton Light" panose="00000400000000000000" pitchFamily="50" charset="0"/>
              </a:defRPr>
            </a:lvl5pPr>
          </a:lstStyle>
          <a:p>
            <a:pPr lvl="0"/>
            <a:r>
              <a:rPr lang="en-US" dirty="0" err="1"/>
              <a:t>Subtitel</a:t>
            </a:r>
            <a:r>
              <a:rPr lang="en-US" dirty="0"/>
              <a:t> [emphasis] </a:t>
            </a:r>
          </a:p>
        </p:txBody>
      </p:sp>
      <p:sp>
        <p:nvSpPr>
          <p:cNvPr id="6" name="SmartArt Placeholder 2"/>
          <p:cNvSpPr>
            <a:spLocks noGrp="1"/>
          </p:cNvSpPr>
          <p:nvPr>
            <p:ph type="dgm" sz="quarter" idx="14" hasCustomPrompt="1"/>
          </p:nvPr>
        </p:nvSpPr>
        <p:spPr>
          <a:xfrm>
            <a:off x="1035579" y="2521515"/>
            <a:ext cx="2048716" cy="102839"/>
          </a:xfrm>
          <a:prstGeom prst="rect">
            <a:avLst/>
          </a:prstGeom>
          <a:solidFill>
            <a:schemeClr val="tx1"/>
          </a:solidFill>
        </p:spPr>
        <p:txBody>
          <a:bodyPr/>
          <a:lstStyle>
            <a:lvl1pPr marL="0" indent="0">
              <a:buNone/>
              <a:defRPr sz="800" b="1"/>
            </a:lvl1pPr>
          </a:lstStyle>
          <a:p>
            <a:r>
              <a:rPr lang="nl-NL" dirty="0"/>
              <a:t> </a:t>
            </a:r>
            <a:endParaRPr lang="en-GB" dirty="0"/>
          </a:p>
        </p:txBody>
      </p:sp>
      <p:pic>
        <p:nvPicPr>
          <p:cNvPr id="8" name="Picture 7"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583" y="589925"/>
            <a:ext cx="2867564" cy="535951"/>
          </a:xfrm>
          <a:prstGeom prst="rect">
            <a:avLst/>
          </a:prstGeom>
        </p:spPr>
      </p:pic>
    </p:spTree>
    <p:extLst>
      <p:ext uri="{BB962C8B-B14F-4D97-AF65-F5344CB8AC3E}">
        <p14:creationId xmlns:p14="http://schemas.microsoft.com/office/powerpoint/2010/main" val="6623196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Header slide - oker">
    <p:spTree>
      <p:nvGrpSpPr>
        <p:cNvPr id="1" name=""/>
        <p:cNvGrpSpPr/>
        <p:nvPr/>
      </p:nvGrpSpPr>
      <p:grpSpPr>
        <a:xfrm>
          <a:off x="0" y="0"/>
          <a:ext cx="0" cy="0"/>
          <a:chOff x="0" y="0"/>
          <a:chExt cx="0" cy="0"/>
        </a:xfrm>
      </p:grpSpPr>
      <p:sp>
        <p:nvSpPr>
          <p:cNvPr id="3" name="SmartArt Placeholder 2"/>
          <p:cNvSpPr>
            <a:spLocks noGrp="1"/>
          </p:cNvSpPr>
          <p:nvPr>
            <p:ph type="dgm" sz="quarter" idx="12" hasCustomPrompt="1"/>
          </p:nvPr>
        </p:nvSpPr>
        <p:spPr>
          <a:xfrm>
            <a:off x="0" y="1631951"/>
            <a:ext cx="12192000" cy="3484032"/>
          </a:xfrm>
          <a:prstGeom prst="rect">
            <a:avLst/>
          </a:prstGeom>
          <a:solidFill>
            <a:schemeClr val="accent3"/>
          </a:solidFill>
          <a:ln>
            <a:noFill/>
          </a:ln>
        </p:spPr>
        <p:txBody>
          <a:bodyPr/>
          <a:lstStyle>
            <a:lvl1pPr marL="0" indent="0">
              <a:buNone/>
              <a:defRPr sz="1800"/>
            </a:lvl1pPr>
          </a:lstStyle>
          <a:p>
            <a:r>
              <a:rPr lang="nl-NL" dirty="0"/>
              <a:t> </a:t>
            </a:r>
            <a:endParaRPr lang="en-GB" dirty="0"/>
          </a:p>
        </p:txBody>
      </p:sp>
      <p:sp>
        <p:nvSpPr>
          <p:cNvPr id="14" name="Title 13"/>
          <p:cNvSpPr>
            <a:spLocks noGrp="1"/>
          </p:cNvSpPr>
          <p:nvPr>
            <p:ph type="title" hasCustomPrompt="1"/>
          </p:nvPr>
        </p:nvSpPr>
        <p:spPr>
          <a:xfrm>
            <a:off x="907882" y="2732845"/>
            <a:ext cx="10350921" cy="699139"/>
          </a:xfrm>
          <a:prstGeom prst="rect">
            <a:avLst/>
          </a:prstGeom>
        </p:spPr>
        <p:txBody>
          <a:bodyPr/>
          <a:lstStyle>
            <a:lvl1pPr>
              <a:defRPr sz="2800" b="0">
                <a:latin typeface="+mn-lt"/>
              </a:defRPr>
            </a:lvl1pPr>
          </a:lstStyle>
          <a:p>
            <a:r>
              <a:rPr lang="en-US" dirty="0"/>
              <a:t>Subsection title</a:t>
            </a:r>
            <a:endParaRPr lang="en-GB" dirty="0"/>
          </a:p>
        </p:txBody>
      </p:sp>
      <p:sp>
        <p:nvSpPr>
          <p:cNvPr id="16" name="Text Placeholder 15"/>
          <p:cNvSpPr>
            <a:spLocks noGrp="1"/>
          </p:cNvSpPr>
          <p:nvPr>
            <p:ph type="body" sz="quarter" idx="11" hasCustomPrompt="1"/>
          </p:nvPr>
        </p:nvSpPr>
        <p:spPr>
          <a:xfrm>
            <a:off x="907877" y="3297767"/>
            <a:ext cx="10350735" cy="1818216"/>
          </a:xfrm>
          <a:prstGeom prst="rect">
            <a:avLst/>
          </a:prstGeom>
        </p:spPr>
        <p:txBody>
          <a:bodyPr/>
          <a:lstStyle>
            <a:lvl1pPr marL="0" indent="0">
              <a:buNone/>
              <a:defRPr sz="4800" b="1" baseline="0">
                <a:latin typeface="+mn-lt"/>
              </a:defRPr>
            </a:lvl1pPr>
            <a:lvl2pPr>
              <a:defRPr sz="1400">
                <a:latin typeface="Campton Light" panose="00000400000000000000" pitchFamily="50" charset="0"/>
              </a:defRPr>
            </a:lvl2pPr>
            <a:lvl3pPr>
              <a:defRPr sz="1200">
                <a:latin typeface="Campton Light" panose="00000400000000000000" pitchFamily="50" charset="0"/>
              </a:defRPr>
            </a:lvl3pPr>
            <a:lvl4pPr>
              <a:defRPr sz="1100">
                <a:latin typeface="Campton Light" panose="00000400000000000000" pitchFamily="50" charset="0"/>
              </a:defRPr>
            </a:lvl4pPr>
            <a:lvl5pPr>
              <a:defRPr sz="1100">
                <a:latin typeface="Campton Light" panose="00000400000000000000" pitchFamily="50" charset="0"/>
              </a:defRPr>
            </a:lvl5pPr>
          </a:lstStyle>
          <a:p>
            <a:pPr lvl="0"/>
            <a:r>
              <a:rPr lang="en-US" dirty="0" err="1"/>
              <a:t>Subtitel</a:t>
            </a:r>
            <a:r>
              <a:rPr lang="en-US" dirty="0"/>
              <a:t> [emphasis] </a:t>
            </a:r>
          </a:p>
        </p:txBody>
      </p:sp>
      <p:sp>
        <p:nvSpPr>
          <p:cNvPr id="19" name="SmartArt Placeholder 2"/>
          <p:cNvSpPr>
            <a:spLocks noGrp="1"/>
          </p:cNvSpPr>
          <p:nvPr>
            <p:ph type="dgm" sz="quarter" idx="14" hasCustomPrompt="1"/>
          </p:nvPr>
        </p:nvSpPr>
        <p:spPr>
          <a:xfrm>
            <a:off x="1035579" y="2521515"/>
            <a:ext cx="2048716" cy="102839"/>
          </a:xfrm>
          <a:prstGeom prst="rect">
            <a:avLst/>
          </a:prstGeom>
          <a:solidFill>
            <a:schemeClr val="tx1"/>
          </a:solidFill>
        </p:spPr>
        <p:txBody>
          <a:bodyPr/>
          <a:lstStyle>
            <a:lvl1pPr marL="0" indent="0">
              <a:buNone/>
              <a:defRPr sz="800" b="1"/>
            </a:lvl1pPr>
          </a:lstStyle>
          <a:p>
            <a:r>
              <a:rPr lang="nl-NL" dirty="0"/>
              <a:t> </a:t>
            </a:r>
            <a:endParaRPr lang="en-GB" dirty="0"/>
          </a:p>
        </p:txBody>
      </p:sp>
      <p:pic>
        <p:nvPicPr>
          <p:cNvPr id="21" name="Picture 20"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583" y="589925"/>
            <a:ext cx="2867564" cy="535951"/>
          </a:xfrm>
          <a:prstGeom prst="rect">
            <a:avLst/>
          </a:prstGeom>
        </p:spPr>
      </p:pic>
    </p:spTree>
    <p:extLst>
      <p:ext uri="{BB962C8B-B14F-4D97-AF65-F5344CB8AC3E}">
        <p14:creationId xmlns:p14="http://schemas.microsoft.com/office/powerpoint/2010/main" val="3394763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Header + Backgrnd Imag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0"/>
            <a:ext cx="12192000" cy="6858000"/>
          </a:xfrm>
          <a:prstGeom prst="rect">
            <a:avLst/>
          </a:prstGeom>
          <a:blipFill dpi="0" rotWithShape="0">
            <a:blip r:embed="rId2"/>
            <a:srcRect/>
            <a:stretch>
              <a:fillRect/>
            </a:stretch>
          </a:blipFill>
        </p:spPr>
        <p:txBody>
          <a:bodyPr/>
          <a:lstStyle>
            <a:lvl1pPr marL="0" indent="0">
              <a:buNone/>
              <a:defRPr sz="1800" baseline="0">
                <a:solidFill>
                  <a:schemeClr val="bg1"/>
                </a:solidFill>
              </a:defRPr>
            </a:lvl1pPr>
          </a:lstStyle>
          <a:p>
            <a:r>
              <a:rPr lang="nl-NL" dirty="0"/>
              <a:t> </a:t>
            </a:r>
            <a:endParaRPr lang="en-GB" dirty="0"/>
          </a:p>
        </p:txBody>
      </p:sp>
      <p:sp>
        <p:nvSpPr>
          <p:cNvPr id="5" name="Rectangle 4"/>
          <p:cNvSpPr/>
          <p:nvPr userDrawn="1"/>
        </p:nvSpPr>
        <p:spPr>
          <a:xfrm>
            <a:off x="1035583" y="2515484"/>
            <a:ext cx="2048716" cy="114905"/>
          </a:xfrm>
          <a:prstGeom prst="rect">
            <a:avLst/>
          </a:prstGeom>
          <a:solidFill>
            <a:schemeClr val="bg1"/>
          </a:solidFill>
          <a:ln>
            <a:noFill/>
          </a:ln>
          <a:effectLst/>
        </p:spPr>
        <p:style>
          <a:lnRef idx="1">
            <a:schemeClr val="dk1"/>
          </a:lnRef>
          <a:fillRef idx="3">
            <a:schemeClr val="dk1"/>
          </a:fillRef>
          <a:effectRef idx="2">
            <a:schemeClr val="dk1"/>
          </a:effectRef>
          <a:fontRef idx="minor">
            <a:schemeClr val="lt1"/>
          </a:fontRef>
        </p:style>
        <p:txBody>
          <a:bodyPr/>
          <a:lstStyle/>
          <a:p>
            <a:endParaRPr lang="en-US" sz="1800">
              <a:solidFill>
                <a:prstClr val="white"/>
              </a:solidFill>
            </a:endParaRPr>
          </a:p>
        </p:txBody>
      </p:sp>
      <p:sp>
        <p:nvSpPr>
          <p:cNvPr id="10" name="SmartArt Placeholder 2"/>
          <p:cNvSpPr>
            <a:spLocks noGrp="1"/>
          </p:cNvSpPr>
          <p:nvPr>
            <p:ph type="dgm" sz="quarter" idx="14" hasCustomPrompt="1"/>
          </p:nvPr>
        </p:nvSpPr>
        <p:spPr>
          <a:xfrm>
            <a:off x="1035579" y="2521515"/>
            <a:ext cx="2048716" cy="102839"/>
          </a:xfrm>
          <a:prstGeom prst="rect">
            <a:avLst/>
          </a:prstGeom>
          <a:solidFill>
            <a:schemeClr val="bg1"/>
          </a:solidFill>
        </p:spPr>
        <p:txBody>
          <a:bodyPr/>
          <a:lstStyle>
            <a:lvl1pPr marL="0" indent="0">
              <a:buNone/>
              <a:defRPr sz="800" b="1"/>
            </a:lvl1pPr>
          </a:lstStyle>
          <a:p>
            <a:r>
              <a:rPr lang="nl-NL" dirty="0"/>
              <a:t> </a:t>
            </a:r>
            <a:endParaRPr lang="en-GB" dirty="0"/>
          </a:p>
        </p:txBody>
      </p:sp>
      <p:sp>
        <p:nvSpPr>
          <p:cNvPr id="11" name="Title 13"/>
          <p:cNvSpPr>
            <a:spLocks noGrp="1"/>
          </p:cNvSpPr>
          <p:nvPr>
            <p:ph type="title" hasCustomPrompt="1"/>
          </p:nvPr>
        </p:nvSpPr>
        <p:spPr>
          <a:xfrm>
            <a:off x="907882" y="2732845"/>
            <a:ext cx="10350921" cy="699139"/>
          </a:xfrm>
          <a:prstGeom prst="rect">
            <a:avLst/>
          </a:prstGeom>
        </p:spPr>
        <p:txBody>
          <a:bodyPr/>
          <a:lstStyle>
            <a:lvl1pPr>
              <a:defRPr sz="2800" b="0">
                <a:solidFill>
                  <a:schemeClr val="bg1"/>
                </a:solidFill>
                <a:latin typeface="+mn-lt"/>
              </a:defRPr>
            </a:lvl1pPr>
          </a:lstStyle>
          <a:p>
            <a:r>
              <a:rPr lang="en-US" dirty="0"/>
              <a:t>Subsection title</a:t>
            </a:r>
            <a:endParaRPr lang="en-GB" dirty="0"/>
          </a:p>
        </p:txBody>
      </p:sp>
      <p:sp>
        <p:nvSpPr>
          <p:cNvPr id="12" name="Text Placeholder 15"/>
          <p:cNvSpPr>
            <a:spLocks noGrp="1"/>
          </p:cNvSpPr>
          <p:nvPr>
            <p:ph type="body" sz="quarter" idx="11" hasCustomPrompt="1"/>
          </p:nvPr>
        </p:nvSpPr>
        <p:spPr>
          <a:xfrm>
            <a:off x="907877" y="3297767"/>
            <a:ext cx="10350735" cy="1818216"/>
          </a:xfrm>
          <a:prstGeom prst="rect">
            <a:avLst/>
          </a:prstGeom>
        </p:spPr>
        <p:txBody>
          <a:bodyPr/>
          <a:lstStyle>
            <a:lvl1pPr marL="0" indent="0">
              <a:buNone/>
              <a:defRPr sz="4800" b="1" baseline="0">
                <a:solidFill>
                  <a:schemeClr val="bg1"/>
                </a:solidFill>
                <a:latin typeface="+mn-lt"/>
              </a:defRPr>
            </a:lvl1pPr>
            <a:lvl2pPr>
              <a:defRPr sz="1400">
                <a:latin typeface="Campton Light" panose="00000400000000000000" pitchFamily="50" charset="0"/>
              </a:defRPr>
            </a:lvl2pPr>
            <a:lvl3pPr>
              <a:defRPr sz="1200">
                <a:latin typeface="Campton Light" panose="00000400000000000000" pitchFamily="50" charset="0"/>
              </a:defRPr>
            </a:lvl3pPr>
            <a:lvl4pPr>
              <a:defRPr sz="1100">
                <a:latin typeface="Campton Light" panose="00000400000000000000" pitchFamily="50" charset="0"/>
              </a:defRPr>
            </a:lvl4pPr>
            <a:lvl5pPr>
              <a:defRPr sz="1100">
                <a:latin typeface="Campton Light" panose="00000400000000000000" pitchFamily="50" charset="0"/>
              </a:defRPr>
            </a:lvl5pPr>
          </a:lstStyle>
          <a:p>
            <a:pPr lvl="0"/>
            <a:r>
              <a:rPr lang="en-US" dirty="0" err="1"/>
              <a:t>Subtitel</a:t>
            </a:r>
            <a:r>
              <a:rPr lang="en-US" dirty="0"/>
              <a:t> [emphasis] </a:t>
            </a:r>
          </a:p>
        </p:txBody>
      </p:sp>
      <p:pic>
        <p:nvPicPr>
          <p:cNvPr id="22" name="Picture 21" descr="drift-logo-horizontaal-wit.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5578" y="589925"/>
            <a:ext cx="2867567" cy="535951"/>
          </a:xfrm>
          <a:prstGeom prst="rect">
            <a:avLst/>
          </a:prstGeom>
        </p:spPr>
      </p:pic>
      <p:sp>
        <p:nvSpPr>
          <p:cNvPr id="24" name="Picture Placeholder 23"/>
          <p:cNvSpPr>
            <a:spLocks noGrp="1"/>
          </p:cNvSpPr>
          <p:nvPr>
            <p:ph type="pic" sz="quarter" idx="15" hasCustomPrompt="1"/>
          </p:nvPr>
        </p:nvSpPr>
        <p:spPr>
          <a:xfrm>
            <a:off x="1035063" y="590559"/>
            <a:ext cx="2868084" cy="535516"/>
          </a:xfrm>
          <a:prstGeom prst="rect">
            <a:avLst/>
          </a:prstGeom>
          <a:blipFill>
            <a:blip r:embed="rId4"/>
            <a:stretch>
              <a:fillRect/>
            </a:stretch>
          </a:blipFill>
        </p:spPr>
        <p:txBody>
          <a:bodyPr/>
          <a:lstStyle>
            <a:lvl1pPr marL="0" indent="0">
              <a:buNone/>
              <a:defRPr baseline="0"/>
            </a:lvl1pPr>
          </a:lstStyle>
          <a:p>
            <a:r>
              <a:rPr lang="nl-NL" dirty="0"/>
              <a:t> </a:t>
            </a:r>
            <a:endParaRPr lang="en-GB" dirty="0"/>
          </a:p>
        </p:txBody>
      </p:sp>
    </p:spTree>
    <p:extLst>
      <p:ext uri="{BB962C8B-B14F-4D97-AF65-F5344CB8AC3E}">
        <p14:creationId xmlns:p14="http://schemas.microsoft.com/office/powerpoint/2010/main" val="11208053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 Quote">
    <p:spTree>
      <p:nvGrpSpPr>
        <p:cNvPr id="1" name=""/>
        <p:cNvGrpSpPr/>
        <p:nvPr/>
      </p:nvGrpSpPr>
      <p:grpSpPr>
        <a:xfrm>
          <a:off x="0" y="0"/>
          <a:ext cx="0" cy="0"/>
          <a:chOff x="0" y="0"/>
          <a:chExt cx="0" cy="0"/>
        </a:xfrm>
      </p:grpSpPr>
      <p:sp>
        <p:nvSpPr>
          <p:cNvPr id="13" name="Text Placeholder 12"/>
          <p:cNvSpPr>
            <a:spLocks noGrp="1"/>
          </p:cNvSpPr>
          <p:nvPr>
            <p:ph type="body" sz="quarter" idx="10"/>
          </p:nvPr>
        </p:nvSpPr>
        <p:spPr>
          <a:xfrm>
            <a:off x="9004847" y="1488519"/>
            <a:ext cx="2034116" cy="2561167"/>
          </a:xfrm>
          <a:prstGeom prst="rect">
            <a:avLst/>
          </a:prstGeom>
        </p:spPr>
        <p:txBody>
          <a:bodyPr/>
          <a:lstStyle>
            <a:lvl1pPr marL="0" indent="0">
              <a:lnSpc>
                <a:spcPct val="100000"/>
              </a:lnSpc>
              <a:buNone/>
              <a:defRPr sz="1600">
                <a:latin typeface="+mn-lt"/>
              </a:defRPr>
            </a:lvl1pPr>
          </a:lstStyle>
          <a:p>
            <a:pPr lvl="0"/>
            <a:r>
              <a:rPr lang="en-US" dirty="0"/>
              <a:t>Click to edit</a:t>
            </a:r>
            <a:endParaRPr lang="en-GB" dirty="0"/>
          </a:p>
        </p:txBody>
      </p:sp>
      <p:sp>
        <p:nvSpPr>
          <p:cNvPr id="14" name="Title 13"/>
          <p:cNvSpPr>
            <a:spLocks noGrp="1"/>
          </p:cNvSpPr>
          <p:nvPr>
            <p:ph type="title"/>
          </p:nvPr>
        </p:nvSpPr>
        <p:spPr>
          <a:xfrm>
            <a:off x="907882" y="1375957"/>
            <a:ext cx="7974879" cy="699139"/>
          </a:xfrm>
          <a:prstGeom prst="rect">
            <a:avLst/>
          </a:prstGeom>
        </p:spPr>
        <p:txBody>
          <a:bodyPr/>
          <a:lstStyle>
            <a:lvl1pPr>
              <a:defRPr lang="en-GB" sz="2400" b="1" dirty="0">
                <a:latin typeface="+mn-lt"/>
              </a:defRPr>
            </a:lvl1pPr>
          </a:lstStyle>
          <a:p>
            <a:r>
              <a:rPr lang="en-US" dirty="0"/>
              <a:t>Click to edit Master title style</a:t>
            </a:r>
            <a:endParaRPr lang="en-GB" dirty="0"/>
          </a:p>
        </p:txBody>
      </p:sp>
      <p:sp>
        <p:nvSpPr>
          <p:cNvPr id="16" name="Text Placeholder 15"/>
          <p:cNvSpPr>
            <a:spLocks noGrp="1"/>
          </p:cNvSpPr>
          <p:nvPr>
            <p:ph type="body" sz="quarter" idx="11"/>
          </p:nvPr>
        </p:nvSpPr>
        <p:spPr>
          <a:xfrm>
            <a:off x="908052" y="2245800"/>
            <a:ext cx="7975600" cy="4294353"/>
          </a:xfrm>
          <a:prstGeom prst="rect">
            <a:avLst/>
          </a:prstGeom>
        </p:spPr>
        <p:txBody>
          <a:bodyPr/>
          <a:lstStyle>
            <a:lvl1pPr marL="0" indent="0">
              <a:buNone/>
              <a:defRPr lang="en-US" sz="1800" dirty="0" smtClean="0">
                <a:latin typeface="+mn-lt"/>
              </a:defRPr>
            </a:lvl1pPr>
            <a:lvl2pPr>
              <a:defRPr lang="en-US" sz="1600" dirty="0" smtClean="0">
                <a:latin typeface="+mn-lt"/>
              </a:defRPr>
            </a:lvl2pPr>
            <a:lvl3pPr>
              <a:defRPr lang="en-US" sz="1600" dirty="0" smtClean="0">
                <a:latin typeface="+mn-lt"/>
              </a:defRPr>
            </a:lvl3pPr>
            <a:lvl4pPr>
              <a:defRPr sz="1100">
                <a:latin typeface="Campton Light" panose="00000400000000000000" pitchFamily="50" charset="0"/>
              </a:defRPr>
            </a:lvl4pPr>
            <a:lvl5pPr>
              <a:defRPr sz="1100">
                <a:latin typeface="Campton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p:txBody>
      </p:sp>
      <p:pic>
        <p:nvPicPr>
          <p:cNvPr id="17" name="Picture 16"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5322" y="300567"/>
            <a:ext cx="1765641" cy="330000"/>
          </a:xfrm>
          <a:prstGeom prst="rect">
            <a:avLst/>
          </a:prstGeom>
        </p:spPr>
      </p:pic>
      <p:sp>
        <p:nvSpPr>
          <p:cNvPr id="8" name="SmartArt Placeholder 2"/>
          <p:cNvSpPr>
            <a:spLocks noGrp="1"/>
          </p:cNvSpPr>
          <p:nvPr>
            <p:ph type="dgm" sz="quarter" idx="12" hasCustomPrompt="1"/>
          </p:nvPr>
        </p:nvSpPr>
        <p:spPr>
          <a:xfrm>
            <a:off x="1035568" y="1179871"/>
            <a:ext cx="1325376" cy="102839"/>
          </a:xfrm>
          <a:prstGeom prst="rect">
            <a:avLst/>
          </a:prstGeom>
          <a:solidFill>
            <a:schemeClr val="tx1"/>
          </a:solidFill>
        </p:spPr>
        <p:txBody>
          <a:bodyPr/>
          <a:lstStyle>
            <a:lvl1pPr marL="0" indent="0">
              <a:buNone/>
              <a:defRPr sz="800" b="1"/>
            </a:lvl1pPr>
          </a:lstStyle>
          <a:p>
            <a:r>
              <a:rPr lang="nl-NL" dirty="0"/>
              <a:t> </a:t>
            </a:r>
          </a:p>
          <a:p>
            <a:endParaRPr lang="en-GB" dirty="0"/>
          </a:p>
        </p:txBody>
      </p:sp>
      <p:sp>
        <p:nvSpPr>
          <p:cNvPr id="12" name="SmartArt Placeholder 2"/>
          <p:cNvSpPr>
            <a:spLocks noGrp="1"/>
          </p:cNvSpPr>
          <p:nvPr>
            <p:ph type="dgm" sz="quarter" idx="14" hasCustomPrompt="1"/>
          </p:nvPr>
        </p:nvSpPr>
        <p:spPr>
          <a:xfrm>
            <a:off x="9120335" y="1179871"/>
            <a:ext cx="1325376" cy="102839"/>
          </a:xfrm>
          <a:prstGeom prst="rect">
            <a:avLst/>
          </a:prstGeom>
          <a:solidFill>
            <a:schemeClr val="tx1"/>
          </a:solidFill>
        </p:spPr>
        <p:txBody>
          <a:bodyPr/>
          <a:lstStyle>
            <a:lvl1pPr marL="0" indent="0">
              <a:buNone/>
              <a:defRPr sz="800" b="1"/>
            </a:lvl1pPr>
          </a:lstStyle>
          <a:p>
            <a:r>
              <a:rPr lang="nl-NL" dirty="0"/>
              <a:t> </a:t>
            </a:r>
          </a:p>
          <a:p>
            <a:endParaRPr lang="en-GB" dirty="0"/>
          </a:p>
        </p:txBody>
      </p:sp>
    </p:spTree>
    <p:extLst>
      <p:ext uri="{BB962C8B-B14F-4D97-AF65-F5344CB8AC3E}">
        <p14:creationId xmlns:p14="http://schemas.microsoft.com/office/powerpoint/2010/main" val="24199795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ustom Content">
    <p:spTree>
      <p:nvGrpSpPr>
        <p:cNvPr id="1" name=""/>
        <p:cNvGrpSpPr/>
        <p:nvPr/>
      </p:nvGrpSpPr>
      <p:grpSpPr>
        <a:xfrm>
          <a:off x="0" y="0"/>
          <a:ext cx="0" cy="0"/>
          <a:chOff x="0" y="0"/>
          <a:chExt cx="0" cy="0"/>
        </a:xfrm>
      </p:grpSpPr>
      <p:sp>
        <p:nvSpPr>
          <p:cNvPr id="14" name="Title 13"/>
          <p:cNvSpPr>
            <a:spLocks noGrp="1"/>
          </p:cNvSpPr>
          <p:nvPr>
            <p:ph type="title"/>
          </p:nvPr>
        </p:nvSpPr>
        <p:spPr>
          <a:xfrm>
            <a:off x="907882" y="1375957"/>
            <a:ext cx="10350921" cy="699139"/>
          </a:xfrm>
          <a:prstGeom prst="rect">
            <a:avLst/>
          </a:prstGeom>
        </p:spPr>
        <p:txBody>
          <a:bodyPr/>
          <a:lstStyle>
            <a:lvl1pPr>
              <a:defRPr lang="en-US" sz="2400" b="1" dirty="0" smtClean="0">
                <a:latin typeface="+mn-lt"/>
              </a:defRPr>
            </a:lvl1pPr>
          </a:lstStyle>
          <a:p>
            <a:r>
              <a:rPr lang="en-US" dirty="0"/>
              <a:t>Click to edit Master title style</a:t>
            </a:r>
            <a:endParaRPr lang="en-GB" dirty="0"/>
          </a:p>
        </p:txBody>
      </p:sp>
      <p:sp>
        <p:nvSpPr>
          <p:cNvPr id="16" name="Text Placeholder 15"/>
          <p:cNvSpPr>
            <a:spLocks noGrp="1"/>
          </p:cNvSpPr>
          <p:nvPr>
            <p:ph type="body" sz="quarter" idx="11"/>
          </p:nvPr>
        </p:nvSpPr>
        <p:spPr>
          <a:xfrm>
            <a:off x="908058" y="2245800"/>
            <a:ext cx="10350735" cy="4294353"/>
          </a:xfrm>
          <a:prstGeom prst="rect">
            <a:avLst/>
          </a:prstGeom>
        </p:spPr>
        <p:txBody>
          <a:bodyPr/>
          <a:lstStyle>
            <a:lvl1pPr marL="0" indent="0">
              <a:buNone/>
              <a:defRPr lang="en-US" sz="1800" dirty="0" smtClean="0">
                <a:latin typeface="+mn-lt"/>
              </a:defRPr>
            </a:lvl1pPr>
            <a:lvl2pPr>
              <a:defRPr lang="en-US" sz="1600" dirty="0" smtClean="0">
                <a:latin typeface="+mn-lt"/>
              </a:defRPr>
            </a:lvl2pPr>
            <a:lvl3pPr>
              <a:defRPr lang="en-US" sz="1400" dirty="0" smtClean="0">
                <a:latin typeface="+mn-lt"/>
              </a:defRPr>
            </a:lvl3pPr>
            <a:lvl4pPr>
              <a:defRPr sz="1100">
                <a:latin typeface="Campton Light" panose="00000400000000000000" pitchFamily="50" charset="0"/>
              </a:defRPr>
            </a:lvl4pPr>
            <a:lvl5pPr>
              <a:defRPr sz="1100">
                <a:latin typeface="Campton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p:txBody>
      </p:sp>
      <p:sp>
        <p:nvSpPr>
          <p:cNvPr id="9" name="SmartArt Placeholder 2"/>
          <p:cNvSpPr>
            <a:spLocks noGrp="1"/>
          </p:cNvSpPr>
          <p:nvPr>
            <p:ph type="dgm" sz="quarter" idx="12" hasCustomPrompt="1"/>
          </p:nvPr>
        </p:nvSpPr>
        <p:spPr>
          <a:xfrm>
            <a:off x="1035568" y="1179871"/>
            <a:ext cx="1325376" cy="102839"/>
          </a:xfrm>
          <a:prstGeom prst="rect">
            <a:avLst/>
          </a:prstGeom>
          <a:solidFill>
            <a:schemeClr val="tx1"/>
          </a:solidFill>
        </p:spPr>
        <p:txBody>
          <a:bodyPr/>
          <a:lstStyle>
            <a:lvl1pPr marL="0" indent="0">
              <a:buNone/>
              <a:defRPr sz="800" b="1"/>
            </a:lvl1pPr>
          </a:lstStyle>
          <a:p>
            <a:r>
              <a:rPr lang="nl-NL" dirty="0"/>
              <a:t> </a:t>
            </a:r>
          </a:p>
          <a:p>
            <a:endParaRPr lang="en-GB" dirty="0"/>
          </a:p>
        </p:txBody>
      </p:sp>
      <p:pic>
        <p:nvPicPr>
          <p:cNvPr id="10" name="Picture 9"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5322" y="300567"/>
            <a:ext cx="1765641" cy="330000"/>
          </a:xfrm>
          <a:prstGeom prst="rect">
            <a:avLst/>
          </a:prstGeom>
        </p:spPr>
      </p:pic>
    </p:spTree>
    <p:extLst>
      <p:ext uri="{BB962C8B-B14F-4D97-AF65-F5344CB8AC3E}">
        <p14:creationId xmlns:p14="http://schemas.microsoft.com/office/powerpoint/2010/main" val="4151099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 2">
    <p:spTree>
      <p:nvGrpSpPr>
        <p:cNvPr id="1" name=""/>
        <p:cNvGrpSpPr/>
        <p:nvPr/>
      </p:nvGrpSpPr>
      <p:grpSpPr>
        <a:xfrm>
          <a:off x="0" y="0"/>
          <a:ext cx="0" cy="0"/>
          <a:chOff x="0" y="0"/>
          <a:chExt cx="0" cy="0"/>
        </a:xfrm>
      </p:grpSpPr>
      <p:sp>
        <p:nvSpPr>
          <p:cNvPr id="15" name="Picture Placeholder 2"/>
          <p:cNvSpPr>
            <a:spLocks noGrp="1"/>
          </p:cNvSpPr>
          <p:nvPr>
            <p:ph type="pic" sz="quarter" idx="15"/>
          </p:nvPr>
        </p:nvSpPr>
        <p:spPr>
          <a:xfrm>
            <a:off x="15" y="0"/>
            <a:ext cx="12200468" cy="6858000"/>
          </a:xfrm>
          <a:prstGeom prst="rect">
            <a:avLst/>
          </a:prstGeom>
        </p:spPr>
        <p:txBody>
          <a:bodyPr/>
          <a:lstStyle>
            <a:lvl1pPr marL="0" indent="0">
              <a:buNone/>
              <a:defRPr/>
            </a:lvl1pPr>
          </a:lstStyle>
          <a:p>
            <a:r>
              <a:rPr lang="en-US"/>
              <a:t>Click icon to add picture</a:t>
            </a:r>
            <a:endParaRPr lang="en-GB" dirty="0"/>
          </a:p>
        </p:txBody>
      </p:sp>
      <p:sp>
        <p:nvSpPr>
          <p:cNvPr id="4" name="Rectangle 3"/>
          <p:cNvSpPr/>
          <p:nvPr userDrawn="1"/>
        </p:nvSpPr>
        <p:spPr>
          <a:xfrm>
            <a:off x="1035587" y="1765903"/>
            <a:ext cx="2048716" cy="114905"/>
          </a:xfrm>
          <a:prstGeom prst="rect">
            <a:avLst/>
          </a:prstGeom>
          <a:solidFill>
            <a:schemeClr val="bg1"/>
          </a:solidFill>
          <a:ln>
            <a:noFill/>
          </a:ln>
          <a:effectLst/>
        </p:spPr>
        <p:style>
          <a:lnRef idx="1">
            <a:schemeClr val="dk1"/>
          </a:lnRef>
          <a:fillRef idx="3">
            <a:schemeClr val="dk1"/>
          </a:fillRef>
          <a:effectRef idx="2">
            <a:schemeClr val="dk1"/>
          </a:effectRef>
          <a:fontRef idx="minor">
            <a:schemeClr val="lt1"/>
          </a:fontRef>
        </p:style>
        <p:txBody>
          <a:bodyPr/>
          <a:lstStyle/>
          <a:p>
            <a:endParaRPr lang="en-US" sz="2400">
              <a:solidFill>
                <a:prstClr val="white"/>
              </a:solidFill>
            </a:endParaRPr>
          </a:p>
        </p:txBody>
      </p:sp>
      <p:sp>
        <p:nvSpPr>
          <p:cNvPr id="5" name="Rectangle 4"/>
          <p:cNvSpPr/>
          <p:nvPr userDrawn="1"/>
        </p:nvSpPr>
        <p:spPr>
          <a:xfrm>
            <a:off x="7621919" y="1765903"/>
            <a:ext cx="979281" cy="114905"/>
          </a:xfrm>
          <a:prstGeom prst="rect">
            <a:avLst/>
          </a:prstGeom>
          <a:solidFill>
            <a:schemeClr val="bg1"/>
          </a:solidFill>
          <a:ln>
            <a:noFill/>
          </a:ln>
          <a:effectLst/>
        </p:spPr>
        <p:style>
          <a:lnRef idx="1">
            <a:schemeClr val="dk1"/>
          </a:lnRef>
          <a:fillRef idx="3">
            <a:schemeClr val="dk1"/>
          </a:fillRef>
          <a:effectRef idx="2">
            <a:schemeClr val="dk1"/>
          </a:effectRef>
          <a:fontRef idx="minor">
            <a:schemeClr val="lt1"/>
          </a:fontRef>
        </p:style>
        <p:txBody>
          <a:bodyPr/>
          <a:lstStyle/>
          <a:p>
            <a:endParaRPr lang="en-US" sz="2400">
              <a:solidFill>
                <a:prstClr val="white"/>
              </a:solidFill>
            </a:endParaRPr>
          </a:p>
        </p:txBody>
      </p:sp>
      <p:sp>
        <p:nvSpPr>
          <p:cNvPr id="6" name="Rectangle 5"/>
          <p:cNvSpPr/>
          <p:nvPr userDrawn="1"/>
        </p:nvSpPr>
        <p:spPr>
          <a:xfrm>
            <a:off x="7583935" y="3774929"/>
            <a:ext cx="1310908" cy="114905"/>
          </a:xfrm>
          <a:prstGeom prst="rect">
            <a:avLst/>
          </a:prstGeom>
          <a:solidFill>
            <a:schemeClr val="bg1"/>
          </a:solidFill>
          <a:ln>
            <a:noFill/>
          </a:ln>
          <a:effectLst/>
        </p:spPr>
        <p:style>
          <a:lnRef idx="1">
            <a:schemeClr val="dk1"/>
          </a:lnRef>
          <a:fillRef idx="3">
            <a:schemeClr val="dk1"/>
          </a:fillRef>
          <a:effectRef idx="2">
            <a:schemeClr val="dk1"/>
          </a:effectRef>
          <a:fontRef idx="minor">
            <a:schemeClr val="lt1"/>
          </a:fontRef>
        </p:style>
        <p:txBody>
          <a:bodyPr/>
          <a:lstStyle/>
          <a:p>
            <a:endParaRPr lang="en-US" sz="2400">
              <a:solidFill>
                <a:prstClr val="white"/>
              </a:solidFill>
            </a:endParaRPr>
          </a:p>
        </p:txBody>
      </p:sp>
      <p:pic>
        <p:nvPicPr>
          <p:cNvPr id="10" name="Picture 9" descr="drift-logo-horizontaal-wi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577" y="589929"/>
            <a:ext cx="2867567" cy="535951"/>
          </a:xfrm>
          <a:prstGeom prst="rect">
            <a:avLst/>
          </a:prstGeom>
        </p:spPr>
      </p:pic>
      <p:sp>
        <p:nvSpPr>
          <p:cNvPr id="17" name="Text Placeholder 11"/>
          <p:cNvSpPr>
            <a:spLocks noGrp="1"/>
          </p:cNvSpPr>
          <p:nvPr>
            <p:ph type="body" sz="quarter" idx="10" hasCustomPrompt="1"/>
          </p:nvPr>
        </p:nvSpPr>
        <p:spPr>
          <a:xfrm>
            <a:off x="915411" y="1845750"/>
            <a:ext cx="5209116" cy="3754967"/>
          </a:xfrm>
          <a:prstGeom prst="rect">
            <a:avLst/>
          </a:prstGeom>
        </p:spPr>
        <p:txBody>
          <a:bodyPr/>
          <a:lstStyle>
            <a:lvl1pPr marL="0" indent="0">
              <a:buNone/>
              <a:defRPr sz="5867" b="1">
                <a:solidFill>
                  <a:schemeClr val="bg1"/>
                </a:solidFill>
                <a:latin typeface="+mn-lt"/>
              </a:defRPr>
            </a:lvl1pPr>
            <a:lvl2pPr marL="609511" indent="0">
              <a:buNone/>
              <a:defRPr sz="4267">
                <a:solidFill>
                  <a:schemeClr val="bg1"/>
                </a:solidFill>
                <a:latin typeface="Campton Book" panose="00000800000000000000" pitchFamily="50" charset="0"/>
              </a:defRPr>
            </a:lvl2pPr>
            <a:lvl3pPr marL="1219018" indent="0">
              <a:buNone/>
              <a:defRPr sz="4267">
                <a:solidFill>
                  <a:schemeClr val="bg1"/>
                </a:solidFill>
                <a:latin typeface="Campton Book" panose="00000800000000000000" pitchFamily="50" charset="0"/>
              </a:defRPr>
            </a:lvl3pPr>
            <a:lvl4pPr marL="1828528" indent="0">
              <a:buNone/>
              <a:defRPr sz="4267">
                <a:solidFill>
                  <a:schemeClr val="bg1"/>
                </a:solidFill>
                <a:latin typeface="Campton Book" panose="00000800000000000000" pitchFamily="50" charset="0"/>
              </a:defRPr>
            </a:lvl4pPr>
            <a:lvl5pPr marL="2438038" indent="0">
              <a:buNone/>
              <a:defRPr sz="4267">
                <a:solidFill>
                  <a:schemeClr val="bg1"/>
                </a:solidFill>
                <a:latin typeface="Campton Book" panose="00000800000000000000" pitchFamily="50" charset="0"/>
              </a:defRPr>
            </a:lvl5pPr>
          </a:lstStyle>
          <a:p>
            <a:pPr lvl="0"/>
            <a:r>
              <a:rPr lang="en-US" dirty="0"/>
              <a:t>Click to enter title of presentation</a:t>
            </a:r>
          </a:p>
          <a:p>
            <a:pPr lvl="0"/>
            <a:r>
              <a:rPr lang="en-US" dirty="0"/>
              <a:t>Click to edit Master text styles</a:t>
            </a:r>
          </a:p>
        </p:txBody>
      </p:sp>
      <p:sp>
        <p:nvSpPr>
          <p:cNvPr id="19" name="Text Placeholder 18"/>
          <p:cNvSpPr>
            <a:spLocks noGrp="1"/>
          </p:cNvSpPr>
          <p:nvPr>
            <p:ph type="body" sz="quarter" idx="11" hasCustomPrompt="1"/>
          </p:nvPr>
        </p:nvSpPr>
        <p:spPr>
          <a:xfrm>
            <a:off x="7490794" y="1909664"/>
            <a:ext cx="3414295" cy="1578125"/>
          </a:xfrm>
          <a:prstGeom prst="rect">
            <a:avLst/>
          </a:prstGeom>
        </p:spPr>
        <p:txBody>
          <a:bodyPr/>
          <a:lstStyle>
            <a:lvl1pPr marL="0" indent="0">
              <a:buNone/>
              <a:defRPr lang="en-US" sz="2400" b="1" kern="1200" baseline="0" dirty="0" smtClean="0">
                <a:solidFill>
                  <a:schemeClr val="bg1"/>
                </a:solidFill>
                <a:latin typeface="+mn-lt"/>
                <a:ea typeface="+mn-ea"/>
                <a:cs typeface="Campton Bold"/>
              </a:defRPr>
            </a:lvl1pPr>
          </a:lstStyle>
          <a:p>
            <a:pPr lvl="0"/>
            <a:r>
              <a:rPr lang="en-US" dirty="0"/>
              <a:t>Name (bold)</a:t>
            </a:r>
          </a:p>
        </p:txBody>
      </p:sp>
      <p:sp>
        <p:nvSpPr>
          <p:cNvPr id="21" name="Text Placeholder 18"/>
          <p:cNvSpPr>
            <a:spLocks noGrp="1"/>
          </p:cNvSpPr>
          <p:nvPr>
            <p:ph type="body" sz="quarter" idx="13" hasCustomPrompt="1"/>
          </p:nvPr>
        </p:nvSpPr>
        <p:spPr>
          <a:xfrm>
            <a:off x="7453817" y="4327800"/>
            <a:ext cx="3451257" cy="992601"/>
          </a:xfrm>
          <a:prstGeom prst="rect">
            <a:avLst/>
          </a:prstGeom>
        </p:spPr>
        <p:txBody>
          <a:bodyPr/>
          <a:lstStyle>
            <a:lvl1pPr marL="0" indent="0">
              <a:buNone/>
              <a:defRPr lang="en-US" sz="2133" kern="1200" baseline="0" dirty="0" smtClean="0">
                <a:solidFill>
                  <a:schemeClr val="bg1"/>
                </a:solidFill>
                <a:latin typeface="+mn-lt"/>
                <a:ea typeface="+mn-ea"/>
                <a:cs typeface="Campton Light"/>
              </a:defRPr>
            </a:lvl1pPr>
          </a:lstStyle>
          <a:p>
            <a:pPr lvl="0"/>
            <a:r>
              <a:rPr lang="en-US" dirty="0"/>
              <a:t>20th march 2017</a:t>
            </a:r>
          </a:p>
          <a:p>
            <a:pPr lvl="0"/>
            <a:r>
              <a:rPr lang="en-US" dirty="0"/>
              <a:t>London, UK</a:t>
            </a:r>
          </a:p>
        </p:txBody>
      </p:sp>
      <p:sp>
        <p:nvSpPr>
          <p:cNvPr id="12" name="Text Placeholder 18"/>
          <p:cNvSpPr>
            <a:spLocks noGrp="1"/>
          </p:cNvSpPr>
          <p:nvPr>
            <p:ph type="body" sz="quarter" idx="14" hasCustomPrompt="1"/>
          </p:nvPr>
        </p:nvSpPr>
        <p:spPr>
          <a:xfrm>
            <a:off x="7443211" y="3902095"/>
            <a:ext cx="3461860" cy="461977"/>
          </a:xfrm>
          <a:prstGeom prst="rect">
            <a:avLst/>
          </a:prstGeom>
        </p:spPr>
        <p:txBody>
          <a:bodyPr/>
          <a:lstStyle>
            <a:lvl1pPr marL="0" indent="0">
              <a:buNone/>
              <a:defRPr lang="en-US" sz="2400" b="1" kern="1200" baseline="0" dirty="0" smtClean="0">
                <a:solidFill>
                  <a:schemeClr val="bg1"/>
                </a:solidFill>
                <a:latin typeface="+mn-lt"/>
                <a:ea typeface="+mn-ea"/>
                <a:cs typeface="Campton Bold"/>
              </a:defRPr>
            </a:lvl1pPr>
          </a:lstStyle>
          <a:p>
            <a:pPr lvl="0"/>
            <a:r>
              <a:rPr lang="en-US" dirty="0"/>
              <a:t>date / location</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71010" y="5100034"/>
            <a:ext cx="2929465" cy="1757993"/>
          </a:xfrm>
          <a:prstGeom prst="rect">
            <a:avLst/>
          </a:prstGeom>
        </p:spPr>
      </p:pic>
    </p:spTree>
    <p:extLst>
      <p:ext uri="{BB962C8B-B14F-4D97-AF65-F5344CB8AC3E}">
        <p14:creationId xmlns:p14="http://schemas.microsoft.com/office/powerpoint/2010/main" val="4278998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List + qoute">
    <p:spTree>
      <p:nvGrpSpPr>
        <p:cNvPr id="1" name=""/>
        <p:cNvGrpSpPr/>
        <p:nvPr/>
      </p:nvGrpSpPr>
      <p:grpSpPr>
        <a:xfrm>
          <a:off x="0" y="0"/>
          <a:ext cx="0" cy="0"/>
          <a:chOff x="0" y="0"/>
          <a:chExt cx="0" cy="0"/>
        </a:xfrm>
      </p:grpSpPr>
      <p:sp>
        <p:nvSpPr>
          <p:cNvPr id="13" name="Text Placeholder 12"/>
          <p:cNvSpPr>
            <a:spLocks noGrp="1"/>
          </p:cNvSpPr>
          <p:nvPr>
            <p:ph type="body" sz="quarter" idx="10"/>
          </p:nvPr>
        </p:nvSpPr>
        <p:spPr>
          <a:xfrm>
            <a:off x="9004847" y="1488519"/>
            <a:ext cx="2034116" cy="2561167"/>
          </a:xfrm>
          <a:prstGeom prst="rect">
            <a:avLst/>
          </a:prstGeom>
        </p:spPr>
        <p:txBody>
          <a:bodyPr/>
          <a:lstStyle>
            <a:lvl1pPr marL="0" indent="0">
              <a:lnSpc>
                <a:spcPct val="100000"/>
              </a:lnSpc>
              <a:buNone/>
              <a:defRPr lang="en-GB" sz="1600" dirty="0">
                <a:latin typeface="+mn-lt"/>
              </a:defRPr>
            </a:lvl1pPr>
          </a:lstStyle>
          <a:p>
            <a:pPr lvl="0"/>
            <a:r>
              <a:rPr lang="en-US" dirty="0"/>
              <a:t>Click to edit Master text styles</a:t>
            </a:r>
            <a:endParaRPr lang="en-GB" dirty="0"/>
          </a:p>
        </p:txBody>
      </p:sp>
      <p:sp>
        <p:nvSpPr>
          <p:cNvPr id="14" name="Title 13"/>
          <p:cNvSpPr>
            <a:spLocks noGrp="1"/>
          </p:cNvSpPr>
          <p:nvPr>
            <p:ph type="title" hasCustomPrompt="1"/>
          </p:nvPr>
        </p:nvSpPr>
        <p:spPr>
          <a:xfrm>
            <a:off x="907882" y="1375957"/>
            <a:ext cx="7974879" cy="699139"/>
          </a:xfrm>
          <a:prstGeom prst="rect">
            <a:avLst/>
          </a:prstGeom>
        </p:spPr>
        <p:txBody>
          <a:bodyPr/>
          <a:lstStyle>
            <a:lvl1pPr>
              <a:defRPr sz="2400" b="1" baseline="0">
                <a:latin typeface="+mn-lt"/>
              </a:defRPr>
            </a:lvl1pPr>
          </a:lstStyle>
          <a:p>
            <a:r>
              <a:rPr lang="en-US" dirty="0"/>
              <a:t>Enter list title</a:t>
            </a:r>
            <a:endParaRPr lang="en-GB" dirty="0"/>
          </a:p>
        </p:txBody>
      </p:sp>
      <p:sp>
        <p:nvSpPr>
          <p:cNvPr id="9" name="SmartArt Placeholder 2"/>
          <p:cNvSpPr>
            <a:spLocks noGrp="1"/>
          </p:cNvSpPr>
          <p:nvPr>
            <p:ph type="dgm" sz="quarter" idx="12" hasCustomPrompt="1"/>
          </p:nvPr>
        </p:nvSpPr>
        <p:spPr>
          <a:xfrm>
            <a:off x="1035568" y="1179871"/>
            <a:ext cx="1325376" cy="102839"/>
          </a:xfrm>
          <a:prstGeom prst="rect">
            <a:avLst/>
          </a:prstGeom>
          <a:solidFill>
            <a:schemeClr val="tx1"/>
          </a:solidFill>
        </p:spPr>
        <p:txBody>
          <a:bodyPr/>
          <a:lstStyle>
            <a:lvl1pPr marL="0" indent="0">
              <a:buNone/>
              <a:defRPr sz="800" b="1"/>
            </a:lvl1pPr>
          </a:lstStyle>
          <a:p>
            <a:r>
              <a:rPr lang="nl-NL" dirty="0"/>
              <a:t> </a:t>
            </a:r>
            <a:endParaRPr lang="en-GB" dirty="0"/>
          </a:p>
        </p:txBody>
      </p:sp>
      <p:sp>
        <p:nvSpPr>
          <p:cNvPr id="15" name="SmartArt Placeholder 2"/>
          <p:cNvSpPr>
            <a:spLocks noGrp="1"/>
          </p:cNvSpPr>
          <p:nvPr>
            <p:ph type="dgm" sz="quarter" idx="13" hasCustomPrompt="1"/>
          </p:nvPr>
        </p:nvSpPr>
        <p:spPr>
          <a:xfrm>
            <a:off x="9120335" y="1181615"/>
            <a:ext cx="1325376" cy="102839"/>
          </a:xfrm>
          <a:prstGeom prst="rect">
            <a:avLst/>
          </a:prstGeom>
          <a:solidFill>
            <a:schemeClr val="tx1"/>
          </a:solidFill>
        </p:spPr>
        <p:txBody>
          <a:bodyPr/>
          <a:lstStyle>
            <a:lvl1pPr marL="0" indent="0">
              <a:buNone/>
              <a:defRPr sz="800" b="1"/>
            </a:lvl1pPr>
          </a:lstStyle>
          <a:p>
            <a:r>
              <a:rPr lang="nl-NL" dirty="0"/>
              <a:t>  </a:t>
            </a:r>
            <a:endParaRPr lang="en-GB" dirty="0"/>
          </a:p>
        </p:txBody>
      </p:sp>
      <p:pic>
        <p:nvPicPr>
          <p:cNvPr id="17" name="Picture 16"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5322" y="300567"/>
            <a:ext cx="1765641" cy="330000"/>
          </a:xfrm>
          <a:prstGeom prst="rect">
            <a:avLst/>
          </a:prstGeom>
        </p:spPr>
      </p:pic>
      <p:sp>
        <p:nvSpPr>
          <p:cNvPr id="8" name="Text Placeholder 15"/>
          <p:cNvSpPr>
            <a:spLocks noGrp="1"/>
          </p:cNvSpPr>
          <p:nvPr>
            <p:ph type="body" sz="quarter" idx="11" hasCustomPrompt="1"/>
          </p:nvPr>
        </p:nvSpPr>
        <p:spPr>
          <a:xfrm>
            <a:off x="908052" y="2245800"/>
            <a:ext cx="7975600" cy="4294353"/>
          </a:xfrm>
          <a:prstGeom prst="rect">
            <a:avLst/>
          </a:prstGeom>
        </p:spPr>
        <p:txBody>
          <a:bodyPr/>
          <a:lstStyle>
            <a:lvl1pPr marL="342858" marR="0" indent="-342858" algn="l" defTabSz="457143" rtl="0" eaLnBrk="1" fontAlgn="auto" latinLnBrk="0" hangingPunct="1">
              <a:lnSpc>
                <a:spcPct val="120000"/>
              </a:lnSpc>
              <a:spcBef>
                <a:spcPts val="0"/>
              </a:spcBef>
              <a:spcAft>
                <a:spcPts val="0"/>
              </a:spcAft>
              <a:buClrTx/>
              <a:buSzTx/>
              <a:buFont typeface="Calibri" panose="020F0502020204030204" pitchFamily="34" charset="0"/>
              <a:buChar char="→"/>
              <a:tabLst/>
              <a:defRPr lang="en-US" sz="2000" b="1" dirty="0" smtClean="0">
                <a:latin typeface="+mn-lt"/>
              </a:defRPr>
            </a:lvl1pPr>
            <a:lvl2pPr>
              <a:defRPr lang="en-US" sz="1800" dirty="0" smtClean="0">
                <a:latin typeface="+mn-lt"/>
              </a:defRPr>
            </a:lvl2pPr>
            <a:lvl3pPr>
              <a:defRPr lang="en-US" sz="1800" dirty="0" smtClean="0">
                <a:latin typeface="+mn-lt"/>
              </a:defRPr>
            </a:lvl3pPr>
            <a:lvl4pPr>
              <a:defRPr sz="1100">
                <a:latin typeface="Campton Light" panose="00000400000000000000" pitchFamily="50" charset="0"/>
              </a:defRPr>
            </a:lvl4pPr>
            <a:lvl5pPr>
              <a:defRPr sz="1100">
                <a:latin typeface="Campton Light" panose="00000400000000000000" pitchFamily="50" charset="0"/>
              </a:defRPr>
            </a:lvl5pPr>
          </a:lstStyle>
          <a:p>
            <a:pPr lvl="0"/>
            <a:r>
              <a:rPr lang="en-US" dirty="0"/>
              <a:t>Click to edit Master text styles </a:t>
            </a:r>
          </a:p>
          <a:p>
            <a:pPr lvl="0"/>
            <a:r>
              <a:rPr kumimoji="0" lang="en-US" sz="1800" b="0" i="0" u="none" strike="noStrike" kern="1200" cap="none" spc="0" normalizeH="0" baseline="0" noProof="0" dirty="0">
                <a:ln>
                  <a:noFill/>
                </a:ln>
                <a:solidFill>
                  <a:prstClr val="black"/>
                </a:solidFill>
                <a:effectLst/>
                <a:uLnTx/>
                <a:uFillTx/>
                <a:latin typeface="+mn-lt"/>
                <a:ea typeface="+mn-ea"/>
                <a:cs typeface="+mn-cs"/>
              </a:rPr>
              <a:t>no quick fixes or only technological solutions</a:t>
            </a:r>
          </a:p>
          <a:p>
            <a:pPr lvl="0"/>
            <a:endParaRPr lang="en-US" dirty="0"/>
          </a:p>
        </p:txBody>
      </p:sp>
    </p:spTree>
    <p:extLst>
      <p:ext uri="{BB962C8B-B14F-4D97-AF65-F5344CB8AC3E}">
        <p14:creationId xmlns:p14="http://schemas.microsoft.com/office/powerpoint/2010/main" val="19958386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0-50 layout">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924815" y="1342097"/>
            <a:ext cx="4239871" cy="699139"/>
          </a:xfrm>
          <a:prstGeom prst="rect">
            <a:avLst/>
          </a:prstGeom>
        </p:spPr>
        <p:txBody>
          <a:bodyPr/>
          <a:lstStyle>
            <a:lvl1pPr marL="0" marR="0" indent="0" algn="l" defTabSz="914286" rtl="0" eaLnBrk="1" fontAlgn="auto" latinLnBrk="0" hangingPunct="1">
              <a:lnSpc>
                <a:spcPct val="90000"/>
              </a:lnSpc>
              <a:spcBef>
                <a:spcPct val="0"/>
              </a:spcBef>
              <a:spcAft>
                <a:spcPts val="0"/>
              </a:spcAft>
              <a:buClrTx/>
              <a:buSzTx/>
              <a:buFontTx/>
              <a:buNone/>
              <a:tabLst/>
              <a:defRPr lang="en-GB" sz="2400" b="1" dirty="0">
                <a:latin typeface="+mn-lt"/>
              </a:defRPr>
            </a:lvl1pPr>
          </a:lstStyle>
          <a:p>
            <a:pPr marL="0" marR="0" lvl="0" indent="0" algn="l" defTabSz="914286" rtl="0" eaLnBrk="1" fontAlgn="auto" latinLnBrk="0" hangingPunct="1">
              <a:lnSpc>
                <a:spcPct val="90000"/>
              </a:lnSpc>
              <a:spcBef>
                <a:spcPct val="0"/>
              </a:spcBef>
              <a:spcAft>
                <a:spcPts val="0"/>
              </a:spcAft>
              <a:buClrTx/>
              <a:buSzTx/>
              <a:buFontTx/>
              <a:buNone/>
              <a:tabLst/>
              <a:defRPr/>
            </a:pPr>
            <a:r>
              <a:rPr lang="en-US" dirty="0"/>
              <a:t>Introducing DRIFT</a:t>
            </a:r>
            <a:br>
              <a:rPr lang="en-US" dirty="0"/>
            </a:br>
            <a:endParaRPr lang="en-GB" dirty="0"/>
          </a:p>
        </p:txBody>
      </p:sp>
      <p:sp>
        <p:nvSpPr>
          <p:cNvPr id="16" name="Text Placeholder 15"/>
          <p:cNvSpPr>
            <a:spLocks noGrp="1"/>
          </p:cNvSpPr>
          <p:nvPr>
            <p:ph type="body" sz="quarter" idx="11" hasCustomPrompt="1"/>
          </p:nvPr>
        </p:nvSpPr>
        <p:spPr>
          <a:xfrm>
            <a:off x="857269" y="5052516"/>
            <a:ext cx="3308351" cy="1631949"/>
          </a:xfrm>
          <a:prstGeom prst="rect">
            <a:avLst/>
          </a:prstGeom>
        </p:spPr>
        <p:txBody>
          <a:bodyPr/>
          <a:lstStyle>
            <a:lvl1pPr marL="285717" indent="-285717">
              <a:buFont typeface="Calibri" panose="020F0502020204030204" pitchFamily="34" charset="0"/>
              <a:buChar char="‒"/>
              <a:defRPr lang="en-US" sz="1400" dirty="0" smtClean="0"/>
            </a:lvl1pPr>
            <a:lvl2pPr>
              <a:defRPr sz="1400">
                <a:latin typeface="Campton Light" panose="00000400000000000000" pitchFamily="50" charset="0"/>
              </a:defRPr>
            </a:lvl2pPr>
            <a:lvl3pPr>
              <a:defRPr sz="1200">
                <a:latin typeface="Campton Light" panose="00000400000000000000" pitchFamily="50" charset="0"/>
              </a:defRPr>
            </a:lvl3pPr>
            <a:lvl4pPr>
              <a:defRPr sz="1100">
                <a:latin typeface="Campton Light" panose="00000400000000000000" pitchFamily="50" charset="0"/>
              </a:defRPr>
            </a:lvl4pPr>
            <a:lvl5pPr>
              <a:defRPr sz="1100">
                <a:latin typeface="Campton Light" panose="00000400000000000000" pitchFamily="50" charset="0"/>
              </a:defRPr>
            </a:lvl5pPr>
          </a:lstStyle>
          <a:p>
            <a:pPr lvl="0"/>
            <a:r>
              <a:rPr lang="en-US" dirty="0"/>
              <a:t>Advancing transition theory</a:t>
            </a:r>
          </a:p>
          <a:p>
            <a:pPr lvl="0"/>
            <a:r>
              <a:rPr lang="en-US" dirty="0"/>
              <a:t>Accelerate transition to a sustainable society</a:t>
            </a:r>
          </a:p>
          <a:p>
            <a:pPr lvl="0"/>
            <a:endParaRPr lang="en-US" dirty="0"/>
          </a:p>
        </p:txBody>
      </p:sp>
      <p:sp>
        <p:nvSpPr>
          <p:cNvPr id="9" name="SmartArt Placeholder 2"/>
          <p:cNvSpPr>
            <a:spLocks noGrp="1"/>
          </p:cNvSpPr>
          <p:nvPr>
            <p:ph type="dgm" sz="quarter" idx="12" hasCustomPrompt="1"/>
          </p:nvPr>
        </p:nvSpPr>
        <p:spPr>
          <a:xfrm>
            <a:off x="1035568" y="1179871"/>
            <a:ext cx="1325376" cy="102839"/>
          </a:xfrm>
          <a:prstGeom prst="rect">
            <a:avLst/>
          </a:prstGeom>
          <a:solidFill>
            <a:schemeClr val="tx1"/>
          </a:solidFill>
        </p:spPr>
        <p:txBody>
          <a:bodyPr/>
          <a:lstStyle>
            <a:lvl1pPr marL="0" indent="0">
              <a:buNone/>
              <a:defRPr sz="800" b="1"/>
            </a:lvl1pPr>
          </a:lstStyle>
          <a:p>
            <a:r>
              <a:rPr lang="nl-NL" dirty="0"/>
              <a:t> </a:t>
            </a:r>
          </a:p>
          <a:p>
            <a:endParaRPr lang="en-GB" dirty="0"/>
          </a:p>
        </p:txBody>
      </p:sp>
      <p:pic>
        <p:nvPicPr>
          <p:cNvPr id="10" name="Picture 9"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5322" y="300567"/>
            <a:ext cx="1765641" cy="330000"/>
          </a:xfrm>
          <a:prstGeom prst="rect">
            <a:avLst/>
          </a:prstGeom>
        </p:spPr>
      </p:pic>
      <p:sp>
        <p:nvSpPr>
          <p:cNvPr id="3" name="Picture Placeholder 2"/>
          <p:cNvSpPr>
            <a:spLocks noGrp="1"/>
          </p:cNvSpPr>
          <p:nvPr>
            <p:ph type="pic" sz="quarter" idx="13" hasCustomPrompt="1"/>
          </p:nvPr>
        </p:nvSpPr>
        <p:spPr>
          <a:xfrm>
            <a:off x="6096001" y="0"/>
            <a:ext cx="6096000" cy="6858000"/>
          </a:xfrm>
          <a:prstGeom prst="rect">
            <a:avLst/>
          </a:prstGeom>
          <a:blipFill>
            <a:blip r:embed="rId3"/>
            <a:stretch>
              <a:fillRect/>
            </a:stretch>
          </a:blipFill>
        </p:spPr>
        <p:txBody>
          <a:bodyPr/>
          <a:lstStyle>
            <a:lvl1pPr marL="0" indent="0">
              <a:buNone/>
              <a:defRPr/>
            </a:lvl1pPr>
          </a:lstStyle>
          <a:p>
            <a:r>
              <a:rPr lang="nl-NL" dirty="0"/>
              <a:t> </a:t>
            </a:r>
            <a:endParaRPr lang="en-GB" dirty="0"/>
          </a:p>
        </p:txBody>
      </p:sp>
      <p:sp>
        <p:nvSpPr>
          <p:cNvPr id="8" name="Title 13"/>
          <p:cNvSpPr txBox="1">
            <a:spLocks/>
          </p:cNvSpPr>
          <p:nvPr userDrawn="1"/>
        </p:nvSpPr>
        <p:spPr>
          <a:xfrm>
            <a:off x="866062" y="4599669"/>
            <a:ext cx="1301415" cy="469779"/>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lang="en-GB" sz="2400" b="1" kern="1200" dirty="0">
                <a:solidFill>
                  <a:schemeClr val="tx1"/>
                </a:solidFill>
                <a:latin typeface="+mn-lt"/>
                <a:ea typeface="+mj-ea"/>
                <a:cs typeface="+mj-cs"/>
              </a:defRPr>
            </a:lvl1pPr>
          </a:lstStyle>
          <a:p>
            <a:r>
              <a:rPr lang="en-US" sz="1800">
                <a:solidFill>
                  <a:prstClr val="black"/>
                </a:solidFill>
              </a:rPr>
              <a:t>goals</a:t>
            </a:r>
            <a:br>
              <a:rPr lang="en-US" sz="2400">
                <a:solidFill>
                  <a:prstClr val="black"/>
                </a:solidFill>
              </a:rPr>
            </a:br>
            <a:endParaRPr lang="en-US" sz="2400">
              <a:solidFill>
                <a:prstClr val="black"/>
              </a:solidFill>
            </a:endParaRPr>
          </a:p>
        </p:txBody>
      </p:sp>
      <p:sp>
        <p:nvSpPr>
          <p:cNvPr id="11" name="Text Placeholder 15"/>
          <p:cNvSpPr>
            <a:spLocks noGrp="1"/>
          </p:cNvSpPr>
          <p:nvPr>
            <p:ph type="body" sz="quarter" idx="14" hasCustomPrompt="1"/>
          </p:nvPr>
        </p:nvSpPr>
        <p:spPr>
          <a:xfrm>
            <a:off x="924987" y="2289641"/>
            <a:ext cx="4239684" cy="1885831"/>
          </a:xfrm>
          <a:prstGeom prst="rect">
            <a:avLst/>
          </a:prstGeom>
        </p:spPr>
        <p:txBody>
          <a:bodyPr/>
          <a:lstStyle>
            <a:lvl1pPr marL="0" indent="0">
              <a:buNone/>
              <a:defRPr lang="en-US" sz="1800" dirty="0" smtClean="0">
                <a:latin typeface="+mn-lt"/>
              </a:defRPr>
            </a:lvl1pPr>
            <a:lvl2pPr>
              <a:defRPr sz="1400">
                <a:latin typeface="Campton Light" panose="00000400000000000000" pitchFamily="50" charset="0"/>
              </a:defRPr>
            </a:lvl2pPr>
            <a:lvl3pPr>
              <a:defRPr sz="1200">
                <a:latin typeface="Campton Light" panose="00000400000000000000" pitchFamily="50" charset="0"/>
              </a:defRPr>
            </a:lvl3pPr>
            <a:lvl4pPr>
              <a:defRPr sz="1100">
                <a:latin typeface="Campton Light" panose="00000400000000000000" pitchFamily="50" charset="0"/>
              </a:defRPr>
            </a:lvl4pPr>
            <a:lvl5pPr>
              <a:defRPr sz="1100">
                <a:latin typeface="Campton Light" panose="00000400000000000000" pitchFamily="50" charset="0"/>
              </a:defRPr>
            </a:lvl5pPr>
          </a:lstStyle>
          <a:p>
            <a:pPr lvl="0"/>
            <a:r>
              <a:rPr lang="en-US" dirty="0"/>
              <a:t> →  Leading research institute in sustainability transitions</a:t>
            </a:r>
            <a:br>
              <a:rPr lang="en-US" dirty="0"/>
            </a:br>
            <a:endParaRPr lang="en-US" dirty="0"/>
          </a:p>
          <a:p>
            <a:pPr lvl="0"/>
            <a:r>
              <a:rPr lang="en-US" dirty="0"/>
              <a:t>→ Founded 2004 at Erasmus University Rotterdam</a:t>
            </a:r>
          </a:p>
          <a:p>
            <a:pPr lvl="0"/>
            <a:endParaRPr lang="en-US" dirty="0"/>
          </a:p>
        </p:txBody>
      </p:sp>
      <p:sp>
        <p:nvSpPr>
          <p:cNvPr id="12" name="SmartArt Placeholder 2"/>
          <p:cNvSpPr>
            <a:spLocks noGrp="1"/>
          </p:cNvSpPr>
          <p:nvPr>
            <p:ph type="dgm" sz="quarter" idx="15" hasCustomPrompt="1"/>
          </p:nvPr>
        </p:nvSpPr>
        <p:spPr>
          <a:xfrm>
            <a:off x="975605" y="4496833"/>
            <a:ext cx="666937" cy="102839"/>
          </a:xfrm>
          <a:prstGeom prst="rect">
            <a:avLst/>
          </a:prstGeom>
          <a:solidFill>
            <a:schemeClr val="tx1"/>
          </a:solidFill>
        </p:spPr>
        <p:txBody>
          <a:bodyPr/>
          <a:lstStyle>
            <a:lvl1pPr marL="0" indent="0">
              <a:buNone/>
              <a:defRPr sz="800" b="1"/>
            </a:lvl1pPr>
          </a:lstStyle>
          <a:p>
            <a:r>
              <a:rPr lang="nl-NL" dirty="0"/>
              <a:t> </a:t>
            </a:r>
          </a:p>
          <a:p>
            <a:endParaRPr lang="en-GB" dirty="0"/>
          </a:p>
        </p:txBody>
      </p:sp>
    </p:spTree>
    <p:extLst>
      <p:ext uri="{BB962C8B-B14F-4D97-AF65-F5344CB8AC3E}">
        <p14:creationId xmlns:p14="http://schemas.microsoft.com/office/powerpoint/2010/main" val="13494362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50-50 layout - open">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924815" y="1342097"/>
            <a:ext cx="4239871" cy="699139"/>
          </a:xfrm>
          <a:prstGeom prst="rect">
            <a:avLst/>
          </a:prstGeom>
        </p:spPr>
        <p:txBody>
          <a:bodyPr/>
          <a:lstStyle>
            <a:lvl1pPr marL="0" marR="0" indent="0" algn="l" defTabSz="914286" rtl="0" eaLnBrk="1" fontAlgn="auto" latinLnBrk="0" hangingPunct="1">
              <a:lnSpc>
                <a:spcPct val="90000"/>
              </a:lnSpc>
              <a:spcBef>
                <a:spcPct val="0"/>
              </a:spcBef>
              <a:spcAft>
                <a:spcPts val="0"/>
              </a:spcAft>
              <a:buClrTx/>
              <a:buSzTx/>
              <a:buFontTx/>
              <a:buNone/>
              <a:tabLst/>
              <a:defRPr lang="en-GB" sz="2400" b="1" dirty="0">
                <a:latin typeface="+mn-lt"/>
              </a:defRPr>
            </a:lvl1pPr>
          </a:lstStyle>
          <a:p>
            <a:pPr marL="0" marR="0" lvl="0" indent="0" algn="l" defTabSz="914286" rtl="0" eaLnBrk="1" fontAlgn="auto" latinLnBrk="0" hangingPunct="1">
              <a:lnSpc>
                <a:spcPct val="90000"/>
              </a:lnSpc>
              <a:spcBef>
                <a:spcPct val="0"/>
              </a:spcBef>
              <a:spcAft>
                <a:spcPts val="0"/>
              </a:spcAft>
              <a:buClrTx/>
              <a:buSzTx/>
              <a:buFontTx/>
              <a:buNone/>
              <a:tabLst/>
              <a:defRPr/>
            </a:pPr>
            <a:r>
              <a:rPr lang="en-US" dirty="0"/>
              <a:t>Title</a:t>
            </a:r>
            <a:br>
              <a:rPr lang="en-US" dirty="0"/>
            </a:br>
            <a:endParaRPr lang="en-GB" dirty="0"/>
          </a:p>
        </p:txBody>
      </p:sp>
      <p:sp>
        <p:nvSpPr>
          <p:cNvPr id="16" name="Text Placeholder 15"/>
          <p:cNvSpPr>
            <a:spLocks noGrp="1"/>
          </p:cNvSpPr>
          <p:nvPr>
            <p:ph type="body" sz="quarter" idx="11" hasCustomPrompt="1"/>
          </p:nvPr>
        </p:nvSpPr>
        <p:spPr>
          <a:xfrm>
            <a:off x="857269" y="5052516"/>
            <a:ext cx="3308351" cy="1631949"/>
          </a:xfrm>
          <a:prstGeom prst="rect">
            <a:avLst/>
          </a:prstGeom>
        </p:spPr>
        <p:txBody>
          <a:bodyPr/>
          <a:lstStyle>
            <a:lvl1pPr marL="285717" indent="-285717">
              <a:buFont typeface="Calibri" panose="020F0502020204030204" pitchFamily="34" charset="0"/>
              <a:buChar char="‒"/>
              <a:defRPr lang="en-US" sz="1400" dirty="0" smtClean="0"/>
            </a:lvl1pPr>
            <a:lvl2pPr>
              <a:defRPr sz="1400">
                <a:latin typeface="Campton Light" panose="00000400000000000000" pitchFamily="50" charset="0"/>
              </a:defRPr>
            </a:lvl2pPr>
            <a:lvl3pPr>
              <a:defRPr sz="1200">
                <a:latin typeface="Campton Light" panose="00000400000000000000" pitchFamily="50" charset="0"/>
              </a:defRPr>
            </a:lvl3pPr>
            <a:lvl4pPr>
              <a:defRPr sz="1100">
                <a:latin typeface="Campton Light" panose="00000400000000000000" pitchFamily="50" charset="0"/>
              </a:defRPr>
            </a:lvl4pPr>
            <a:lvl5pPr>
              <a:defRPr sz="1100">
                <a:latin typeface="Campton Light" panose="00000400000000000000" pitchFamily="50" charset="0"/>
              </a:defRPr>
            </a:lvl5pPr>
          </a:lstStyle>
          <a:p>
            <a:pPr lvl="0"/>
            <a:r>
              <a:rPr lang="en-US" dirty="0"/>
              <a:t>list2</a:t>
            </a:r>
          </a:p>
        </p:txBody>
      </p:sp>
      <p:sp>
        <p:nvSpPr>
          <p:cNvPr id="9" name="SmartArt Placeholder 2"/>
          <p:cNvSpPr>
            <a:spLocks noGrp="1"/>
          </p:cNvSpPr>
          <p:nvPr>
            <p:ph type="dgm" sz="quarter" idx="12" hasCustomPrompt="1"/>
          </p:nvPr>
        </p:nvSpPr>
        <p:spPr>
          <a:xfrm>
            <a:off x="1035568" y="1179871"/>
            <a:ext cx="1325376" cy="102839"/>
          </a:xfrm>
          <a:prstGeom prst="rect">
            <a:avLst/>
          </a:prstGeom>
          <a:solidFill>
            <a:schemeClr val="tx1"/>
          </a:solidFill>
        </p:spPr>
        <p:txBody>
          <a:bodyPr/>
          <a:lstStyle>
            <a:lvl1pPr marL="0" indent="0">
              <a:buNone/>
              <a:defRPr sz="800" b="1"/>
            </a:lvl1pPr>
          </a:lstStyle>
          <a:p>
            <a:r>
              <a:rPr lang="nl-NL" dirty="0"/>
              <a:t> </a:t>
            </a:r>
          </a:p>
          <a:p>
            <a:endParaRPr lang="en-GB" dirty="0"/>
          </a:p>
        </p:txBody>
      </p:sp>
      <p:pic>
        <p:nvPicPr>
          <p:cNvPr id="10" name="Picture 9"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5322" y="300567"/>
            <a:ext cx="1765641" cy="330000"/>
          </a:xfrm>
          <a:prstGeom prst="rect">
            <a:avLst/>
          </a:prstGeom>
        </p:spPr>
      </p:pic>
      <p:sp>
        <p:nvSpPr>
          <p:cNvPr id="8" name="Title 13"/>
          <p:cNvSpPr txBox="1">
            <a:spLocks/>
          </p:cNvSpPr>
          <p:nvPr userDrawn="1"/>
        </p:nvSpPr>
        <p:spPr>
          <a:xfrm>
            <a:off x="866062" y="4599669"/>
            <a:ext cx="1301415" cy="469779"/>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lang="en-GB" sz="2400" b="1" kern="1200" dirty="0">
                <a:solidFill>
                  <a:schemeClr val="tx1"/>
                </a:solidFill>
                <a:latin typeface="+mn-lt"/>
                <a:ea typeface="+mj-ea"/>
                <a:cs typeface="+mj-cs"/>
              </a:defRPr>
            </a:lvl1pPr>
          </a:lstStyle>
          <a:p>
            <a:r>
              <a:rPr lang="en-US" sz="1800">
                <a:solidFill>
                  <a:prstClr val="black"/>
                </a:solidFill>
              </a:rPr>
              <a:t>header</a:t>
            </a:r>
            <a:br>
              <a:rPr lang="en-US" sz="2400">
                <a:solidFill>
                  <a:prstClr val="black"/>
                </a:solidFill>
              </a:rPr>
            </a:br>
            <a:endParaRPr lang="en-US" sz="2400">
              <a:solidFill>
                <a:prstClr val="black"/>
              </a:solidFill>
            </a:endParaRPr>
          </a:p>
        </p:txBody>
      </p:sp>
      <p:sp>
        <p:nvSpPr>
          <p:cNvPr id="11" name="Text Placeholder 15"/>
          <p:cNvSpPr>
            <a:spLocks noGrp="1"/>
          </p:cNvSpPr>
          <p:nvPr>
            <p:ph type="body" sz="quarter" idx="14" hasCustomPrompt="1"/>
          </p:nvPr>
        </p:nvSpPr>
        <p:spPr>
          <a:xfrm>
            <a:off x="924987" y="2289641"/>
            <a:ext cx="4239684" cy="1885831"/>
          </a:xfrm>
          <a:prstGeom prst="rect">
            <a:avLst/>
          </a:prstGeom>
        </p:spPr>
        <p:txBody>
          <a:bodyPr/>
          <a:lstStyle>
            <a:lvl1pPr marL="0" indent="0">
              <a:buNone/>
              <a:defRPr lang="en-US" sz="1800" dirty="0" smtClean="0">
                <a:latin typeface="+mn-lt"/>
              </a:defRPr>
            </a:lvl1pPr>
            <a:lvl2pPr>
              <a:defRPr sz="1400">
                <a:latin typeface="Campton Light" panose="00000400000000000000" pitchFamily="50" charset="0"/>
              </a:defRPr>
            </a:lvl2pPr>
            <a:lvl3pPr>
              <a:defRPr sz="1200">
                <a:latin typeface="Campton Light" panose="00000400000000000000" pitchFamily="50" charset="0"/>
              </a:defRPr>
            </a:lvl3pPr>
            <a:lvl4pPr>
              <a:defRPr sz="1100">
                <a:latin typeface="Campton Light" panose="00000400000000000000" pitchFamily="50" charset="0"/>
              </a:defRPr>
            </a:lvl4pPr>
            <a:lvl5pPr>
              <a:defRPr sz="1100">
                <a:latin typeface="Campton Light" panose="00000400000000000000" pitchFamily="50" charset="0"/>
              </a:defRPr>
            </a:lvl5pPr>
          </a:lstStyle>
          <a:p>
            <a:pPr lvl="0"/>
            <a:r>
              <a:rPr lang="en-US" dirty="0"/>
              <a:t> → list1</a:t>
            </a:r>
          </a:p>
        </p:txBody>
      </p:sp>
      <p:sp>
        <p:nvSpPr>
          <p:cNvPr id="12" name="SmartArt Placeholder 2"/>
          <p:cNvSpPr>
            <a:spLocks noGrp="1"/>
          </p:cNvSpPr>
          <p:nvPr>
            <p:ph type="dgm" sz="quarter" idx="15" hasCustomPrompt="1"/>
          </p:nvPr>
        </p:nvSpPr>
        <p:spPr>
          <a:xfrm>
            <a:off x="975605" y="4496833"/>
            <a:ext cx="666937" cy="102839"/>
          </a:xfrm>
          <a:prstGeom prst="rect">
            <a:avLst/>
          </a:prstGeom>
          <a:solidFill>
            <a:schemeClr val="tx1"/>
          </a:solidFill>
        </p:spPr>
        <p:txBody>
          <a:bodyPr/>
          <a:lstStyle>
            <a:lvl1pPr marL="0" indent="0">
              <a:buNone/>
              <a:defRPr sz="800" b="1"/>
            </a:lvl1pPr>
          </a:lstStyle>
          <a:p>
            <a:r>
              <a:rPr lang="nl-NL" dirty="0"/>
              <a:t> </a:t>
            </a:r>
          </a:p>
          <a:p>
            <a:endParaRPr lang="en-GB" dirty="0"/>
          </a:p>
        </p:txBody>
      </p:sp>
      <p:sp>
        <p:nvSpPr>
          <p:cNvPr id="13" name="Picture Placeholder 3"/>
          <p:cNvSpPr>
            <a:spLocks noGrp="1"/>
          </p:cNvSpPr>
          <p:nvPr>
            <p:ph type="pic" sz="quarter" idx="16" hasCustomPrompt="1"/>
          </p:nvPr>
        </p:nvSpPr>
        <p:spPr>
          <a:xfrm>
            <a:off x="6096000" y="0"/>
            <a:ext cx="6096000" cy="6858000"/>
          </a:xfrm>
          <a:prstGeom prst="rect">
            <a:avLst/>
          </a:prstGeom>
        </p:spPr>
        <p:txBody>
          <a:bodyPr/>
          <a:lstStyle>
            <a:lvl1pPr marL="0" indent="0">
              <a:buNone/>
              <a:defRPr/>
            </a:lvl1pPr>
          </a:lstStyle>
          <a:p>
            <a:r>
              <a:rPr lang="nl-NL" dirty="0"/>
              <a:t> </a:t>
            </a:r>
            <a:endParaRPr lang="en-GB" dirty="0"/>
          </a:p>
        </p:txBody>
      </p:sp>
    </p:spTree>
    <p:extLst>
      <p:ext uri="{BB962C8B-B14F-4D97-AF65-F5344CB8AC3E}">
        <p14:creationId xmlns:p14="http://schemas.microsoft.com/office/powerpoint/2010/main" val="40079736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itle Slide - 2">
    <p:spTree>
      <p:nvGrpSpPr>
        <p:cNvPr id="1" name=""/>
        <p:cNvGrpSpPr/>
        <p:nvPr/>
      </p:nvGrpSpPr>
      <p:grpSpPr>
        <a:xfrm>
          <a:off x="0" y="0"/>
          <a:ext cx="0" cy="0"/>
          <a:chOff x="0" y="0"/>
          <a:chExt cx="0" cy="0"/>
        </a:xfrm>
      </p:grpSpPr>
      <p:sp>
        <p:nvSpPr>
          <p:cNvPr id="15" name="Picture Placeholder 2"/>
          <p:cNvSpPr>
            <a:spLocks noGrp="1"/>
          </p:cNvSpPr>
          <p:nvPr>
            <p:ph type="pic" sz="quarter" idx="15"/>
          </p:nvPr>
        </p:nvSpPr>
        <p:spPr>
          <a:xfrm>
            <a:off x="11" y="0"/>
            <a:ext cx="12200468" cy="6858000"/>
          </a:xfrm>
          <a:prstGeom prst="rect">
            <a:avLst/>
          </a:prstGeom>
        </p:spPr>
        <p:txBody>
          <a:bodyPr/>
          <a:lstStyle>
            <a:lvl1pPr marL="0" indent="0">
              <a:buNone/>
              <a:defRPr/>
            </a:lvl1pPr>
          </a:lstStyle>
          <a:p>
            <a:r>
              <a:rPr lang="en-US"/>
              <a:t>Click icon to add picture</a:t>
            </a:r>
            <a:endParaRPr lang="en-GB" dirty="0"/>
          </a:p>
        </p:txBody>
      </p:sp>
      <p:sp>
        <p:nvSpPr>
          <p:cNvPr id="4" name="Rectangle 3"/>
          <p:cNvSpPr/>
          <p:nvPr userDrawn="1"/>
        </p:nvSpPr>
        <p:spPr>
          <a:xfrm>
            <a:off x="1035583" y="1765903"/>
            <a:ext cx="2048716" cy="114905"/>
          </a:xfrm>
          <a:prstGeom prst="rect">
            <a:avLst/>
          </a:prstGeom>
          <a:solidFill>
            <a:schemeClr val="bg1"/>
          </a:solidFill>
          <a:ln>
            <a:noFill/>
          </a:ln>
          <a:effectLst/>
        </p:spPr>
        <p:style>
          <a:lnRef idx="1">
            <a:schemeClr val="dk1"/>
          </a:lnRef>
          <a:fillRef idx="3">
            <a:schemeClr val="dk1"/>
          </a:fillRef>
          <a:effectRef idx="2">
            <a:schemeClr val="dk1"/>
          </a:effectRef>
          <a:fontRef idx="minor">
            <a:schemeClr val="lt1"/>
          </a:fontRef>
        </p:style>
        <p:txBody>
          <a:bodyPr/>
          <a:lstStyle/>
          <a:p>
            <a:endParaRPr lang="en-US" sz="1800">
              <a:solidFill>
                <a:prstClr val="white"/>
              </a:solidFill>
            </a:endParaRPr>
          </a:p>
        </p:txBody>
      </p:sp>
      <p:sp>
        <p:nvSpPr>
          <p:cNvPr id="5" name="Rectangle 4"/>
          <p:cNvSpPr/>
          <p:nvPr userDrawn="1"/>
        </p:nvSpPr>
        <p:spPr>
          <a:xfrm>
            <a:off x="7621919" y="1765903"/>
            <a:ext cx="979281" cy="114905"/>
          </a:xfrm>
          <a:prstGeom prst="rect">
            <a:avLst/>
          </a:prstGeom>
          <a:solidFill>
            <a:schemeClr val="bg1"/>
          </a:solidFill>
          <a:ln>
            <a:noFill/>
          </a:ln>
          <a:effectLst/>
        </p:spPr>
        <p:style>
          <a:lnRef idx="1">
            <a:schemeClr val="dk1"/>
          </a:lnRef>
          <a:fillRef idx="3">
            <a:schemeClr val="dk1"/>
          </a:fillRef>
          <a:effectRef idx="2">
            <a:schemeClr val="dk1"/>
          </a:effectRef>
          <a:fontRef idx="minor">
            <a:schemeClr val="lt1"/>
          </a:fontRef>
        </p:style>
        <p:txBody>
          <a:bodyPr/>
          <a:lstStyle/>
          <a:p>
            <a:endParaRPr lang="en-US" sz="1800">
              <a:solidFill>
                <a:prstClr val="white"/>
              </a:solidFill>
            </a:endParaRPr>
          </a:p>
        </p:txBody>
      </p:sp>
      <p:sp>
        <p:nvSpPr>
          <p:cNvPr id="6" name="Rectangle 5"/>
          <p:cNvSpPr/>
          <p:nvPr userDrawn="1"/>
        </p:nvSpPr>
        <p:spPr>
          <a:xfrm>
            <a:off x="7583935" y="3774930"/>
            <a:ext cx="1310908" cy="114905"/>
          </a:xfrm>
          <a:prstGeom prst="rect">
            <a:avLst/>
          </a:prstGeom>
          <a:solidFill>
            <a:schemeClr val="bg1"/>
          </a:solidFill>
          <a:ln>
            <a:noFill/>
          </a:ln>
          <a:effectLst/>
        </p:spPr>
        <p:style>
          <a:lnRef idx="1">
            <a:schemeClr val="dk1"/>
          </a:lnRef>
          <a:fillRef idx="3">
            <a:schemeClr val="dk1"/>
          </a:fillRef>
          <a:effectRef idx="2">
            <a:schemeClr val="dk1"/>
          </a:effectRef>
          <a:fontRef idx="minor">
            <a:schemeClr val="lt1"/>
          </a:fontRef>
        </p:style>
        <p:txBody>
          <a:bodyPr/>
          <a:lstStyle/>
          <a:p>
            <a:endParaRPr lang="en-US" sz="1800">
              <a:solidFill>
                <a:prstClr val="white"/>
              </a:solidFill>
            </a:endParaRPr>
          </a:p>
        </p:txBody>
      </p:sp>
      <p:pic>
        <p:nvPicPr>
          <p:cNvPr id="10" name="Picture 9" descr="drift-logo-horizontaal-wi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578" y="589925"/>
            <a:ext cx="2867567" cy="535951"/>
          </a:xfrm>
          <a:prstGeom prst="rect">
            <a:avLst/>
          </a:prstGeom>
        </p:spPr>
      </p:pic>
      <p:sp>
        <p:nvSpPr>
          <p:cNvPr id="17" name="Text Placeholder 11"/>
          <p:cNvSpPr>
            <a:spLocks noGrp="1"/>
          </p:cNvSpPr>
          <p:nvPr>
            <p:ph type="body" sz="quarter" idx="10" hasCustomPrompt="1"/>
          </p:nvPr>
        </p:nvSpPr>
        <p:spPr>
          <a:xfrm>
            <a:off x="915411" y="1845751"/>
            <a:ext cx="5209116" cy="3754967"/>
          </a:xfrm>
          <a:prstGeom prst="rect">
            <a:avLst/>
          </a:prstGeom>
        </p:spPr>
        <p:txBody>
          <a:bodyPr/>
          <a:lstStyle>
            <a:lvl1pPr marL="0" indent="0">
              <a:buNone/>
              <a:defRPr sz="4400" b="1">
                <a:solidFill>
                  <a:schemeClr val="bg1"/>
                </a:solidFill>
                <a:latin typeface="+mn-lt"/>
              </a:defRPr>
            </a:lvl1pPr>
            <a:lvl2pPr marL="457143" indent="0">
              <a:buNone/>
              <a:defRPr sz="3200">
                <a:solidFill>
                  <a:schemeClr val="bg1"/>
                </a:solidFill>
                <a:latin typeface="Campton Book" panose="00000800000000000000" pitchFamily="50" charset="0"/>
              </a:defRPr>
            </a:lvl2pPr>
            <a:lvl3pPr marL="914286" indent="0">
              <a:buNone/>
              <a:defRPr sz="3200">
                <a:solidFill>
                  <a:schemeClr val="bg1"/>
                </a:solidFill>
                <a:latin typeface="Campton Book" panose="00000800000000000000" pitchFamily="50" charset="0"/>
              </a:defRPr>
            </a:lvl3pPr>
            <a:lvl4pPr marL="1371430" indent="0">
              <a:buNone/>
              <a:defRPr sz="3200">
                <a:solidFill>
                  <a:schemeClr val="bg1"/>
                </a:solidFill>
                <a:latin typeface="Campton Book" panose="00000800000000000000" pitchFamily="50" charset="0"/>
              </a:defRPr>
            </a:lvl4pPr>
            <a:lvl5pPr marL="1828573" indent="0">
              <a:buNone/>
              <a:defRPr sz="3200">
                <a:solidFill>
                  <a:schemeClr val="bg1"/>
                </a:solidFill>
                <a:latin typeface="Campton Book" panose="00000800000000000000" pitchFamily="50" charset="0"/>
              </a:defRPr>
            </a:lvl5pPr>
          </a:lstStyle>
          <a:p>
            <a:pPr lvl="0"/>
            <a:r>
              <a:rPr lang="en-US" dirty="0"/>
              <a:t>Click to enter title of presentation</a:t>
            </a:r>
          </a:p>
          <a:p>
            <a:pPr lvl="0"/>
            <a:r>
              <a:rPr lang="en-US" dirty="0"/>
              <a:t>Click to edit Master text styles</a:t>
            </a:r>
          </a:p>
        </p:txBody>
      </p:sp>
      <p:sp>
        <p:nvSpPr>
          <p:cNvPr id="19" name="Text Placeholder 18"/>
          <p:cNvSpPr>
            <a:spLocks noGrp="1"/>
          </p:cNvSpPr>
          <p:nvPr>
            <p:ph type="body" sz="quarter" idx="11" hasCustomPrompt="1"/>
          </p:nvPr>
        </p:nvSpPr>
        <p:spPr>
          <a:xfrm>
            <a:off x="7490793" y="1909667"/>
            <a:ext cx="3414295" cy="1578125"/>
          </a:xfrm>
          <a:prstGeom prst="rect">
            <a:avLst/>
          </a:prstGeom>
        </p:spPr>
        <p:txBody>
          <a:bodyPr/>
          <a:lstStyle>
            <a:lvl1pPr marL="0" indent="0">
              <a:buNone/>
              <a:defRPr lang="en-US" sz="1800" b="1" kern="1200" baseline="0" dirty="0" smtClean="0">
                <a:solidFill>
                  <a:schemeClr val="bg1"/>
                </a:solidFill>
                <a:latin typeface="+mn-lt"/>
                <a:ea typeface="+mn-ea"/>
                <a:cs typeface="Campton Bold"/>
              </a:defRPr>
            </a:lvl1pPr>
          </a:lstStyle>
          <a:p>
            <a:pPr lvl="0"/>
            <a:r>
              <a:rPr lang="en-US" dirty="0"/>
              <a:t>Name (bold)</a:t>
            </a:r>
          </a:p>
        </p:txBody>
      </p:sp>
      <p:sp>
        <p:nvSpPr>
          <p:cNvPr id="21" name="Text Placeholder 18"/>
          <p:cNvSpPr>
            <a:spLocks noGrp="1"/>
          </p:cNvSpPr>
          <p:nvPr>
            <p:ph type="body" sz="quarter" idx="13" hasCustomPrompt="1"/>
          </p:nvPr>
        </p:nvSpPr>
        <p:spPr>
          <a:xfrm>
            <a:off x="7453818" y="4327800"/>
            <a:ext cx="3451257" cy="992601"/>
          </a:xfrm>
          <a:prstGeom prst="rect">
            <a:avLst/>
          </a:prstGeom>
        </p:spPr>
        <p:txBody>
          <a:bodyPr/>
          <a:lstStyle>
            <a:lvl1pPr marL="0" indent="0">
              <a:buNone/>
              <a:defRPr lang="en-US" sz="1600" kern="1200" baseline="0" dirty="0" smtClean="0">
                <a:solidFill>
                  <a:schemeClr val="bg1"/>
                </a:solidFill>
                <a:latin typeface="+mn-lt"/>
                <a:ea typeface="+mn-ea"/>
                <a:cs typeface="Campton Light"/>
              </a:defRPr>
            </a:lvl1pPr>
          </a:lstStyle>
          <a:p>
            <a:pPr lvl="0"/>
            <a:r>
              <a:rPr lang="en-US" dirty="0"/>
              <a:t>20th march 2017</a:t>
            </a:r>
          </a:p>
          <a:p>
            <a:pPr lvl="0"/>
            <a:r>
              <a:rPr lang="en-US" dirty="0"/>
              <a:t>London, UK</a:t>
            </a:r>
          </a:p>
        </p:txBody>
      </p:sp>
      <p:sp>
        <p:nvSpPr>
          <p:cNvPr id="12" name="Text Placeholder 18"/>
          <p:cNvSpPr>
            <a:spLocks noGrp="1"/>
          </p:cNvSpPr>
          <p:nvPr>
            <p:ph type="body" sz="quarter" idx="14" hasCustomPrompt="1"/>
          </p:nvPr>
        </p:nvSpPr>
        <p:spPr>
          <a:xfrm>
            <a:off x="7443211" y="3902095"/>
            <a:ext cx="3461860" cy="461977"/>
          </a:xfrm>
          <a:prstGeom prst="rect">
            <a:avLst/>
          </a:prstGeom>
        </p:spPr>
        <p:txBody>
          <a:bodyPr/>
          <a:lstStyle>
            <a:lvl1pPr marL="0" indent="0">
              <a:buNone/>
              <a:defRPr lang="en-US" sz="1800" b="1" kern="1200" baseline="0" dirty="0" smtClean="0">
                <a:solidFill>
                  <a:schemeClr val="bg1"/>
                </a:solidFill>
                <a:latin typeface="+mn-lt"/>
                <a:ea typeface="+mn-ea"/>
                <a:cs typeface="Campton Bold"/>
              </a:defRPr>
            </a:lvl1pPr>
          </a:lstStyle>
          <a:p>
            <a:pPr lvl="0"/>
            <a:r>
              <a:rPr lang="en-US" dirty="0"/>
              <a:t>date / location</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71013" y="5100034"/>
            <a:ext cx="2929465" cy="1757993"/>
          </a:xfrm>
          <a:prstGeom prst="rect">
            <a:avLst/>
          </a:prstGeom>
        </p:spPr>
      </p:pic>
    </p:spTree>
    <p:extLst>
      <p:ext uri="{BB962C8B-B14F-4D97-AF65-F5344CB8AC3E}">
        <p14:creationId xmlns:p14="http://schemas.microsoft.com/office/powerpoint/2010/main" val="26106865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2160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1999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564192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17715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342378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51747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Header slide - oker">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907875" y="2565139"/>
            <a:ext cx="10350735" cy="1025676"/>
          </a:xfrm>
          <a:prstGeom prst="rect">
            <a:avLst/>
          </a:prstGeom>
        </p:spPr>
        <p:txBody>
          <a:bodyPr/>
          <a:lstStyle>
            <a:lvl1pPr marL="0" indent="0">
              <a:buNone/>
              <a:defRPr sz="6400" b="1" baseline="0">
                <a:latin typeface="+mn-lt"/>
              </a:defRPr>
            </a:lvl1pPr>
            <a:lvl2pPr>
              <a:defRPr sz="1867">
                <a:latin typeface="Campton Light" panose="00000400000000000000" pitchFamily="50" charset="0"/>
              </a:defRPr>
            </a:lvl2pPr>
            <a:lvl3pPr>
              <a:defRPr sz="1600">
                <a:latin typeface="Campton Light" panose="00000400000000000000" pitchFamily="50" charset="0"/>
              </a:defRPr>
            </a:lvl3pPr>
            <a:lvl4pPr>
              <a:defRPr sz="1467">
                <a:latin typeface="Campton Light" panose="00000400000000000000" pitchFamily="50" charset="0"/>
              </a:defRPr>
            </a:lvl4pPr>
            <a:lvl5pPr>
              <a:defRPr sz="1467">
                <a:latin typeface="Campton Light" panose="00000400000000000000" pitchFamily="50" charset="0"/>
              </a:defRPr>
            </a:lvl5pPr>
          </a:lstStyle>
          <a:p>
            <a:pPr lvl="0"/>
            <a:r>
              <a:rPr lang="en-US" dirty="0"/>
              <a:t>Section title</a:t>
            </a:r>
          </a:p>
        </p:txBody>
      </p:sp>
      <p:sp>
        <p:nvSpPr>
          <p:cNvPr id="19" name="SmartArt Placeholder 2"/>
          <p:cNvSpPr>
            <a:spLocks noGrp="1"/>
          </p:cNvSpPr>
          <p:nvPr>
            <p:ph type="dgm" sz="quarter" idx="14" hasCustomPrompt="1"/>
          </p:nvPr>
        </p:nvSpPr>
        <p:spPr>
          <a:xfrm>
            <a:off x="1035583" y="2521515"/>
            <a:ext cx="2048716" cy="102839"/>
          </a:xfrm>
          <a:prstGeom prst="rect">
            <a:avLst/>
          </a:prstGeom>
          <a:solidFill>
            <a:schemeClr val="tx1"/>
          </a:solidFill>
        </p:spPr>
        <p:txBody>
          <a:bodyPr/>
          <a:lstStyle>
            <a:lvl1pPr marL="0" indent="0">
              <a:buNone/>
              <a:defRPr sz="1067" b="1"/>
            </a:lvl1pPr>
          </a:lstStyle>
          <a:p>
            <a:r>
              <a:rPr lang="nl-NL" dirty="0"/>
              <a:t> </a:t>
            </a:r>
            <a:endParaRPr lang="en-GB" dirty="0"/>
          </a:p>
        </p:txBody>
      </p:sp>
      <p:pic>
        <p:nvPicPr>
          <p:cNvPr id="21" name="Picture 20"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587" y="589929"/>
            <a:ext cx="2867564" cy="535951"/>
          </a:xfrm>
          <a:prstGeom prst="rect">
            <a:avLst/>
          </a:prstGeom>
        </p:spPr>
      </p:pic>
      <p:sp>
        <p:nvSpPr>
          <p:cNvPr id="4" name="Picture Placeholder 3"/>
          <p:cNvSpPr>
            <a:spLocks noGrp="1"/>
          </p:cNvSpPr>
          <p:nvPr>
            <p:ph type="pic" sz="quarter" idx="15" hasCustomPrompt="1"/>
          </p:nvPr>
        </p:nvSpPr>
        <p:spPr>
          <a:xfrm>
            <a:off x="1" y="3608415"/>
            <a:ext cx="12192000" cy="3249604"/>
          </a:xfrm>
          <a:prstGeom prst="rect">
            <a:avLst/>
          </a:prstGeom>
          <a:noFill/>
        </p:spPr>
        <p:txBody>
          <a:bodyPr/>
          <a:lstStyle>
            <a:lvl1pPr marL="0" indent="0">
              <a:buNone/>
              <a:defRPr/>
            </a:lvl1pPr>
          </a:lstStyle>
          <a:p>
            <a:r>
              <a:rPr lang="nl-NL" dirty="0"/>
              <a:t>  </a:t>
            </a:r>
            <a:endParaRPr lang="en-GB"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46929" y="5345889"/>
            <a:ext cx="2929465" cy="1757993"/>
          </a:xfrm>
          <a:prstGeom prst="rect">
            <a:avLst/>
          </a:prstGeom>
        </p:spPr>
      </p:pic>
    </p:spTree>
    <p:extLst>
      <p:ext uri="{BB962C8B-B14F-4D97-AF65-F5344CB8AC3E}">
        <p14:creationId xmlns:p14="http://schemas.microsoft.com/office/powerpoint/2010/main" val="3764867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19817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76886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163176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539314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668808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wo Content 1">
  <p:cSld name="Two Content 1">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609600" y="274639"/>
            <a:ext cx="10972800" cy="1143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lvl="1" rtl="0">
              <a:spcBef>
                <a:spcPts val="0"/>
              </a:spcBef>
              <a:spcAft>
                <a:spcPts val="0"/>
              </a:spcAft>
              <a:buSzPts val="2800"/>
              <a:buNone/>
              <a:defRPr sz="2400"/>
            </a:lvl2pPr>
            <a:lvl3pPr lvl="2" rtl="0">
              <a:spcBef>
                <a:spcPts val="0"/>
              </a:spcBef>
              <a:spcAft>
                <a:spcPts val="0"/>
              </a:spcAft>
              <a:buSzPts val="2800"/>
              <a:buNone/>
              <a:defRPr sz="2400"/>
            </a:lvl3pPr>
            <a:lvl4pPr lvl="3" rtl="0">
              <a:spcBef>
                <a:spcPts val="0"/>
              </a:spcBef>
              <a:spcAft>
                <a:spcPts val="0"/>
              </a:spcAft>
              <a:buSzPts val="2800"/>
              <a:buNone/>
              <a:defRPr sz="2400"/>
            </a:lvl4pPr>
            <a:lvl5pPr lvl="4" rtl="0">
              <a:spcBef>
                <a:spcPts val="0"/>
              </a:spcBef>
              <a:spcAft>
                <a:spcPts val="0"/>
              </a:spcAft>
              <a:buSzPts val="2800"/>
              <a:buNone/>
              <a:defRPr sz="2400"/>
            </a:lvl5pPr>
            <a:lvl6pPr lvl="5" rtl="0">
              <a:spcBef>
                <a:spcPts val="0"/>
              </a:spcBef>
              <a:spcAft>
                <a:spcPts val="0"/>
              </a:spcAft>
              <a:buSzPts val="2800"/>
              <a:buNone/>
              <a:defRPr sz="2400"/>
            </a:lvl6pPr>
            <a:lvl7pPr lvl="6" rtl="0">
              <a:spcBef>
                <a:spcPts val="0"/>
              </a:spcBef>
              <a:spcAft>
                <a:spcPts val="0"/>
              </a:spcAft>
              <a:buSzPts val="2800"/>
              <a:buNone/>
              <a:defRPr sz="2400"/>
            </a:lvl7pPr>
            <a:lvl8pPr lvl="7" rtl="0">
              <a:spcBef>
                <a:spcPts val="0"/>
              </a:spcBef>
              <a:spcAft>
                <a:spcPts val="0"/>
              </a:spcAft>
              <a:buSzPts val="2800"/>
              <a:buNone/>
              <a:defRPr sz="2400"/>
            </a:lvl8pPr>
            <a:lvl9pPr lvl="8" rtl="0">
              <a:spcBef>
                <a:spcPts val="0"/>
              </a:spcBef>
              <a:spcAft>
                <a:spcPts val="0"/>
              </a:spcAft>
              <a:buSzPts val="2800"/>
              <a:buNone/>
              <a:defRPr sz="2400"/>
            </a:lvl9pPr>
          </a:lstStyle>
          <a:p>
            <a:endParaRPr/>
          </a:p>
        </p:txBody>
      </p:sp>
      <p:sp>
        <p:nvSpPr>
          <p:cNvPr id="60" name="Google Shape;60;p15"/>
          <p:cNvSpPr txBox="1">
            <a:spLocks noGrp="1"/>
          </p:cNvSpPr>
          <p:nvPr>
            <p:ph type="body" idx="1"/>
          </p:nvPr>
        </p:nvSpPr>
        <p:spPr>
          <a:xfrm>
            <a:off x="609600" y="1600201"/>
            <a:ext cx="5384800" cy="4526000"/>
          </a:xfrm>
          <a:prstGeom prst="rect">
            <a:avLst/>
          </a:prstGeom>
          <a:noFill/>
          <a:ln>
            <a:noFill/>
          </a:ln>
        </p:spPr>
        <p:txBody>
          <a:bodyPr spcFirstLastPara="1" wrap="square" lIns="91425" tIns="45700" rIns="91425" bIns="45700" anchor="t" anchorCtr="0">
            <a:noAutofit/>
          </a:bodyPr>
          <a:lstStyle>
            <a:lvl1pPr marL="609585" marR="0" lvl="0" indent="-482588" algn="l" rtl="0">
              <a:lnSpc>
                <a:spcPct val="90000"/>
              </a:lnSpc>
              <a:spcBef>
                <a:spcPts val="1333"/>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21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21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19090" algn="l" rtl="0">
              <a:lnSpc>
                <a:spcPct val="90000"/>
              </a:lnSpc>
              <a:spcBef>
                <a:spcPts val="2133"/>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4pPr>
            <a:lvl5pPr marL="3047924" marR="0" lvl="4" indent="-419090" algn="l" rtl="0">
              <a:lnSpc>
                <a:spcPct val="90000"/>
              </a:lnSpc>
              <a:spcBef>
                <a:spcPts val="2133"/>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5pPr>
            <a:lvl6pPr marL="3657509" marR="0" lvl="5" indent="-419090" algn="l" rtl="0">
              <a:lnSpc>
                <a:spcPct val="90000"/>
              </a:lnSpc>
              <a:spcBef>
                <a:spcPts val="2133"/>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6pPr>
            <a:lvl7pPr marL="4267093" marR="0" lvl="6" indent="-419090" algn="l" rtl="0">
              <a:lnSpc>
                <a:spcPct val="90000"/>
              </a:lnSpc>
              <a:spcBef>
                <a:spcPts val="2133"/>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7pPr>
            <a:lvl8pPr marL="4876678" marR="0" lvl="7" indent="-419090" algn="l" rtl="0">
              <a:lnSpc>
                <a:spcPct val="90000"/>
              </a:lnSpc>
              <a:spcBef>
                <a:spcPts val="2133"/>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8pPr>
            <a:lvl9pPr marL="5486263" marR="0" lvl="8" indent="-419090" algn="l" rtl="0">
              <a:lnSpc>
                <a:spcPct val="90000"/>
              </a:lnSpc>
              <a:spcBef>
                <a:spcPts val="2133"/>
              </a:spcBef>
              <a:spcAft>
                <a:spcPts val="2133"/>
              </a:spcAft>
              <a:buClr>
                <a:schemeClr val="dk1"/>
              </a:buClr>
              <a:buSzPts val="135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15"/>
          <p:cNvSpPr txBox="1">
            <a:spLocks noGrp="1"/>
          </p:cNvSpPr>
          <p:nvPr>
            <p:ph type="body" idx="2"/>
          </p:nvPr>
        </p:nvSpPr>
        <p:spPr>
          <a:xfrm>
            <a:off x="6197600" y="1600201"/>
            <a:ext cx="5384800" cy="4526000"/>
          </a:xfrm>
          <a:prstGeom prst="rect">
            <a:avLst/>
          </a:prstGeom>
          <a:noFill/>
          <a:ln>
            <a:noFill/>
          </a:ln>
        </p:spPr>
        <p:txBody>
          <a:bodyPr spcFirstLastPara="1" wrap="square" lIns="91425" tIns="45700" rIns="91425" bIns="45700" anchor="t" anchorCtr="0">
            <a:noAutofit/>
          </a:bodyPr>
          <a:lstStyle>
            <a:lvl1pPr marL="609585" marR="0" lvl="0" indent="-482588" algn="l" rtl="0">
              <a:lnSpc>
                <a:spcPct val="90000"/>
              </a:lnSpc>
              <a:spcBef>
                <a:spcPts val="1333"/>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21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21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19090" algn="l" rtl="0">
              <a:lnSpc>
                <a:spcPct val="90000"/>
              </a:lnSpc>
              <a:spcBef>
                <a:spcPts val="2133"/>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4pPr>
            <a:lvl5pPr marL="3047924" marR="0" lvl="4" indent="-419090" algn="l" rtl="0">
              <a:lnSpc>
                <a:spcPct val="90000"/>
              </a:lnSpc>
              <a:spcBef>
                <a:spcPts val="2133"/>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5pPr>
            <a:lvl6pPr marL="3657509" marR="0" lvl="5" indent="-419090" algn="l" rtl="0">
              <a:lnSpc>
                <a:spcPct val="90000"/>
              </a:lnSpc>
              <a:spcBef>
                <a:spcPts val="2133"/>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6pPr>
            <a:lvl7pPr marL="4267093" marR="0" lvl="6" indent="-419090" algn="l" rtl="0">
              <a:lnSpc>
                <a:spcPct val="90000"/>
              </a:lnSpc>
              <a:spcBef>
                <a:spcPts val="2133"/>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7pPr>
            <a:lvl8pPr marL="4876678" marR="0" lvl="7" indent="-419090" algn="l" rtl="0">
              <a:lnSpc>
                <a:spcPct val="90000"/>
              </a:lnSpc>
              <a:spcBef>
                <a:spcPts val="2133"/>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8pPr>
            <a:lvl9pPr marL="5486263" marR="0" lvl="8" indent="-419090" algn="l" rtl="0">
              <a:lnSpc>
                <a:spcPct val="90000"/>
              </a:lnSpc>
              <a:spcBef>
                <a:spcPts val="2133"/>
              </a:spcBef>
              <a:spcAft>
                <a:spcPts val="2133"/>
              </a:spcAft>
              <a:buClr>
                <a:schemeClr val="dk1"/>
              </a:buClr>
              <a:buSzPts val="135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15"/>
          <p:cNvSpPr txBox="1">
            <a:spLocks noGrp="1"/>
          </p:cNvSpPr>
          <p:nvPr>
            <p:ph type="dt" idx="10"/>
          </p:nvPr>
        </p:nvSpPr>
        <p:spPr>
          <a:xfrm>
            <a:off x="609600" y="6245225"/>
            <a:ext cx="2844800" cy="476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63" name="Google Shape;63;p15"/>
          <p:cNvSpPr txBox="1">
            <a:spLocks noGrp="1"/>
          </p:cNvSpPr>
          <p:nvPr>
            <p:ph type="ftr" idx="11"/>
          </p:nvPr>
        </p:nvSpPr>
        <p:spPr>
          <a:xfrm>
            <a:off x="4165600" y="6245225"/>
            <a:ext cx="3860800" cy="476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64" name="Google Shape;64;p15"/>
          <p:cNvSpPr txBox="1">
            <a:spLocks noGrp="1"/>
          </p:cNvSpPr>
          <p:nvPr>
            <p:ph type="sldNum" idx="12"/>
          </p:nvPr>
        </p:nvSpPr>
        <p:spPr>
          <a:xfrm>
            <a:off x="8737600" y="6245225"/>
            <a:ext cx="2844800" cy="4764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2400" b="0" i="0" u="none" strike="noStrike" cap="none">
                <a:solidFill>
                  <a:srgbClr val="000000"/>
                </a:solidFill>
                <a:latin typeface="Calibri"/>
                <a:ea typeface="Calibri"/>
                <a:cs typeface="Calibri"/>
                <a:sym typeface="Calibri"/>
              </a:defRPr>
            </a:lvl1pPr>
            <a:lvl2pPr marL="0" marR="0" lvl="1" indent="0" algn="l" rtl="0">
              <a:spcBef>
                <a:spcPts val="0"/>
              </a:spcBef>
              <a:buNone/>
              <a:defRPr sz="2400" b="0" i="0" u="none" strike="noStrike" cap="none">
                <a:solidFill>
                  <a:srgbClr val="000000"/>
                </a:solidFill>
                <a:latin typeface="Calibri"/>
                <a:ea typeface="Calibri"/>
                <a:cs typeface="Calibri"/>
                <a:sym typeface="Calibri"/>
              </a:defRPr>
            </a:lvl2pPr>
            <a:lvl3pPr marL="0" marR="0" lvl="2" indent="0" algn="l" rtl="0">
              <a:spcBef>
                <a:spcPts val="0"/>
              </a:spcBef>
              <a:buNone/>
              <a:defRPr sz="2400" b="0" i="0" u="none" strike="noStrike" cap="none">
                <a:solidFill>
                  <a:srgbClr val="000000"/>
                </a:solidFill>
                <a:latin typeface="Calibri"/>
                <a:ea typeface="Calibri"/>
                <a:cs typeface="Calibri"/>
                <a:sym typeface="Calibri"/>
              </a:defRPr>
            </a:lvl3pPr>
            <a:lvl4pPr marL="0" marR="0" lvl="3" indent="0" algn="l" rtl="0">
              <a:spcBef>
                <a:spcPts val="0"/>
              </a:spcBef>
              <a:buNone/>
              <a:defRPr sz="2400" b="0" i="0" u="none" strike="noStrike" cap="none">
                <a:solidFill>
                  <a:srgbClr val="000000"/>
                </a:solidFill>
                <a:latin typeface="Calibri"/>
                <a:ea typeface="Calibri"/>
                <a:cs typeface="Calibri"/>
                <a:sym typeface="Calibri"/>
              </a:defRPr>
            </a:lvl4pPr>
            <a:lvl5pPr marL="0" marR="0" lvl="4" indent="0" algn="l" rtl="0">
              <a:spcBef>
                <a:spcPts val="0"/>
              </a:spcBef>
              <a:buNone/>
              <a:defRPr sz="2400" b="0" i="0" u="none" strike="noStrike" cap="none">
                <a:solidFill>
                  <a:srgbClr val="000000"/>
                </a:solidFill>
                <a:latin typeface="Calibri"/>
                <a:ea typeface="Calibri"/>
                <a:cs typeface="Calibri"/>
                <a:sym typeface="Calibri"/>
              </a:defRPr>
            </a:lvl5pPr>
            <a:lvl6pPr marL="0" marR="0" lvl="5" indent="0" algn="l" rtl="0">
              <a:spcBef>
                <a:spcPts val="0"/>
              </a:spcBef>
              <a:buNone/>
              <a:defRPr sz="2400" b="0" i="0" u="none" strike="noStrike" cap="none">
                <a:solidFill>
                  <a:srgbClr val="000000"/>
                </a:solidFill>
                <a:latin typeface="Calibri"/>
                <a:ea typeface="Calibri"/>
                <a:cs typeface="Calibri"/>
                <a:sym typeface="Calibri"/>
              </a:defRPr>
            </a:lvl6pPr>
            <a:lvl7pPr marL="0" marR="0" lvl="6" indent="0" algn="l" rtl="0">
              <a:spcBef>
                <a:spcPts val="0"/>
              </a:spcBef>
              <a:buNone/>
              <a:defRPr sz="2400" b="0" i="0" u="none" strike="noStrike" cap="none">
                <a:solidFill>
                  <a:srgbClr val="000000"/>
                </a:solidFill>
                <a:latin typeface="Calibri"/>
                <a:ea typeface="Calibri"/>
                <a:cs typeface="Calibri"/>
                <a:sym typeface="Calibri"/>
              </a:defRPr>
            </a:lvl7pPr>
            <a:lvl8pPr marL="0" marR="0" lvl="7" indent="0" algn="l" rtl="0">
              <a:spcBef>
                <a:spcPts val="0"/>
              </a:spcBef>
              <a:buNone/>
              <a:defRPr sz="2400" b="0" i="0" u="none" strike="noStrike" cap="none">
                <a:solidFill>
                  <a:srgbClr val="000000"/>
                </a:solidFill>
                <a:latin typeface="Calibri"/>
                <a:ea typeface="Calibri"/>
                <a:cs typeface="Calibri"/>
                <a:sym typeface="Calibri"/>
              </a:defRPr>
            </a:lvl8pPr>
            <a:lvl9pPr marL="0" marR="0" lvl="8" indent="0" algn="l" rtl="0">
              <a:spcBef>
                <a:spcPts val="0"/>
              </a:spcBef>
              <a:buNone/>
              <a:defRPr sz="2400" b="0" i="0" u="none" strike="noStrike" cap="none">
                <a:solidFill>
                  <a:srgbClr val="000000"/>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98257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Without Layout 1">
  <p:cSld name="Without Layout 1">
    <p:spTree>
      <p:nvGrpSpPr>
        <p:cNvPr id="1" name="Shape 65"/>
        <p:cNvGrpSpPr/>
        <p:nvPr/>
      </p:nvGrpSpPr>
      <p:grpSpPr>
        <a:xfrm>
          <a:off x="0" y="0"/>
          <a:ext cx="0" cy="0"/>
          <a:chOff x="0" y="0"/>
          <a:chExt cx="0" cy="0"/>
        </a:xfrm>
      </p:grpSpPr>
    </p:spTree>
    <p:extLst>
      <p:ext uri="{BB962C8B-B14F-4D97-AF65-F5344CB8AC3E}">
        <p14:creationId xmlns:p14="http://schemas.microsoft.com/office/powerpoint/2010/main" val="12217120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1_Vertical Title and Text">
  <p:cSld name="1_Vertical Title and Text">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33804027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mage 3x">
    <p:spTree>
      <p:nvGrpSpPr>
        <p:cNvPr id="1" name=""/>
        <p:cNvGrpSpPr/>
        <p:nvPr/>
      </p:nvGrpSpPr>
      <p:grpSpPr>
        <a:xfrm>
          <a:off x="0" y="0"/>
          <a:ext cx="0" cy="0"/>
          <a:chOff x="0" y="0"/>
          <a:chExt cx="0" cy="0"/>
        </a:xfrm>
      </p:grpSpPr>
      <p:sp>
        <p:nvSpPr>
          <p:cNvPr id="3" name="Picture Placeholder 2"/>
          <p:cNvSpPr>
            <a:spLocks noGrp="1"/>
          </p:cNvSpPr>
          <p:nvPr>
            <p:ph type="pic" sz="quarter" idx="13" hasCustomPrompt="1"/>
          </p:nvPr>
        </p:nvSpPr>
        <p:spPr>
          <a:xfrm>
            <a:off x="-1" y="0"/>
            <a:ext cx="5994401" cy="6858000"/>
          </a:xfrm>
          <a:prstGeom prst="rect">
            <a:avLst/>
          </a:prstGeom>
          <a:noFill/>
        </p:spPr>
        <p:txBody>
          <a:bodyPr/>
          <a:lstStyle>
            <a:lvl1pPr marL="0" indent="0">
              <a:buNone/>
              <a:defRPr/>
            </a:lvl1pPr>
          </a:lstStyle>
          <a:p>
            <a:r>
              <a:rPr lang="nl-NL" dirty="0"/>
              <a:t> </a:t>
            </a:r>
            <a:endParaRPr lang="en-GB" dirty="0"/>
          </a:p>
        </p:txBody>
      </p:sp>
      <p:sp>
        <p:nvSpPr>
          <p:cNvPr id="24" name="Picture Placeholder 3"/>
          <p:cNvSpPr>
            <a:spLocks noGrp="1"/>
          </p:cNvSpPr>
          <p:nvPr>
            <p:ph type="pic" sz="quarter" idx="14" hasCustomPrompt="1"/>
          </p:nvPr>
        </p:nvSpPr>
        <p:spPr>
          <a:xfrm>
            <a:off x="6165856" y="-1"/>
            <a:ext cx="6026149" cy="3426884"/>
          </a:xfrm>
          <a:prstGeom prst="rect">
            <a:avLst/>
          </a:prstGeom>
          <a:noFill/>
        </p:spPr>
        <p:txBody>
          <a:bodyPr/>
          <a:lstStyle>
            <a:lvl1pPr marL="0" indent="0">
              <a:buNone/>
              <a:defRPr baseline="0"/>
            </a:lvl1pPr>
          </a:lstStyle>
          <a:p>
            <a:r>
              <a:rPr lang="nl-NL" dirty="0"/>
              <a:t>  </a:t>
            </a:r>
            <a:endParaRPr lang="en-GB" dirty="0"/>
          </a:p>
        </p:txBody>
      </p:sp>
      <p:sp>
        <p:nvSpPr>
          <p:cNvPr id="25" name="Picture Placeholder 3"/>
          <p:cNvSpPr>
            <a:spLocks noGrp="1"/>
          </p:cNvSpPr>
          <p:nvPr>
            <p:ph type="pic" sz="quarter" idx="15" hasCustomPrompt="1"/>
          </p:nvPr>
        </p:nvSpPr>
        <p:spPr>
          <a:xfrm>
            <a:off x="6165856" y="3589886"/>
            <a:ext cx="6026149" cy="3263900"/>
          </a:xfrm>
          <a:prstGeom prst="rect">
            <a:avLst/>
          </a:prstGeom>
          <a:noFill/>
        </p:spPr>
        <p:txBody>
          <a:bodyPr/>
          <a:lstStyle>
            <a:lvl1pPr marL="0" indent="0">
              <a:buNone/>
              <a:defRPr baseline="0"/>
            </a:lvl1pPr>
          </a:lstStyle>
          <a:p>
            <a:r>
              <a:rPr lang="nl-NL" dirty="0"/>
              <a:t>  </a:t>
            </a:r>
            <a:endParaRPr lang="en-GB" dirty="0"/>
          </a:p>
        </p:txBody>
      </p:sp>
      <p:pic>
        <p:nvPicPr>
          <p:cNvPr id="27" name="Picture 26" descr="drift-logo-horizontaal-wit.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4501" y="355808"/>
            <a:ext cx="2401899" cy="448917"/>
          </a:xfrm>
          <a:prstGeom prst="rect">
            <a:avLst/>
          </a:prstGeom>
        </p:spPr>
      </p:pic>
      <p:sp>
        <p:nvSpPr>
          <p:cNvPr id="6" name="Picture Placeholder 5"/>
          <p:cNvSpPr>
            <a:spLocks noGrp="1"/>
          </p:cNvSpPr>
          <p:nvPr>
            <p:ph type="pic" sz="quarter" idx="16" hasCustomPrompt="1"/>
          </p:nvPr>
        </p:nvSpPr>
        <p:spPr>
          <a:xfrm>
            <a:off x="543988" y="355600"/>
            <a:ext cx="2402416" cy="44873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baseline="0"/>
            </a:lvl1pPr>
          </a:lstStyle>
          <a:p>
            <a:r>
              <a:rPr lang="nl-NL" dirty="0"/>
              <a:t> </a:t>
            </a:r>
            <a:endParaRPr lang="en-GB" dirty="0"/>
          </a:p>
        </p:txBody>
      </p:sp>
    </p:spTree>
    <p:extLst>
      <p:ext uri="{BB962C8B-B14F-4D97-AF65-F5344CB8AC3E}">
        <p14:creationId xmlns:p14="http://schemas.microsoft.com/office/powerpoint/2010/main" val="38795363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mage - full">
    <p:spTree>
      <p:nvGrpSpPr>
        <p:cNvPr id="1" name=""/>
        <p:cNvGrpSpPr/>
        <p:nvPr/>
      </p:nvGrpSpPr>
      <p:grpSpPr>
        <a:xfrm>
          <a:off x="0" y="0"/>
          <a:ext cx="0" cy="0"/>
          <a:chOff x="0" y="0"/>
          <a:chExt cx="0" cy="0"/>
        </a:xfrm>
      </p:grpSpPr>
      <p:sp>
        <p:nvSpPr>
          <p:cNvPr id="3" name="Picture Placeholder 2"/>
          <p:cNvSpPr>
            <a:spLocks noGrp="1"/>
          </p:cNvSpPr>
          <p:nvPr>
            <p:ph type="pic" sz="quarter" idx="13" hasCustomPrompt="1"/>
          </p:nvPr>
        </p:nvSpPr>
        <p:spPr>
          <a:xfrm>
            <a:off x="-1" y="0"/>
            <a:ext cx="12192001" cy="6858000"/>
          </a:xfrm>
          <a:prstGeom prst="rect">
            <a:avLst/>
          </a:prstGeom>
          <a:noFill/>
        </p:spPr>
        <p:txBody>
          <a:bodyPr/>
          <a:lstStyle>
            <a:lvl1pPr marL="0" indent="0">
              <a:buNone/>
              <a:defRPr/>
            </a:lvl1pPr>
          </a:lstStyle>
          <a:p>
            <a:r>
              <a:rPr lang="nl-NL" dirty="0"/>
              <a:t> </a:t>
            </a:r>
            <a:endParaRPr lang="en-GB" dirty="0"/>
          </a:p>
        </p:txBody>
      </p:sp>
      <p:pic>
        <p:nvPicPr>
          <p:cNvPr id="27" name="Picture 26" descr="drift-logo-horizontaal-wit.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4501" y="355808"/>
            <a:ext cx="2401899" cy="448917"/>
          </a:xfrm>
          <a:prstGeom prst="rect">
            <a:avLst/>
          </a:prstGeom>
        </p:spPr>
      </p:pic>
      <p:sp>
        <p:nvSpPr>
          <p:cNvPr id="6" name="Picture Placeholder 5"/>
          <p:cNvSpPr>
            <a:spLocks noGrp="1"/>
          </p:cNvSpPr>
          <p:nvPr>
            <p:ph type="pic" sz="quarter" idx="16" hasCustomPrompt="1"/>
          </p:nvPr>
        </p:nvSpPr>
        <p:spPr>
          <a:xfrm>
            <a:off x="543988" y="355600"/>
            <a:ext cx="2402416" cy="44873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baseline="0"/>
            </a:lvl1pPr>
          </a:lstStyle>
          <a:p>
            <a:r>
              <a:rPr lang="nl-NL" dirty="0"/>
              <a:t> </a:t>
            </a:r>
            <a:endParaRPr lang="en-GB" dirty="0"/>
          </a:p>
        </p:txBody>
      </p:sp>
    </p:spTree>
    <p:extLst>
      <p:ext uri="{BB962C8B-B14F-4D97-AF65-F5344CB8AC3E}">
        <p14:creationId xmlns:p14="http://schemas.microsoft.com/office/powerpoint/2010/main" val="1082433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Without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4181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3" name="Picture Placeholder 2"/>
          <p:cNvSpPr>
            <a:spLocks noGrp="1"/>
          </p:cNvSpPr>
          <p:nvPr>
            <p:ph type="pic" sz="quarter" idx="13" hasCustomPrompt="1"/>
          </p:nvPr>
        </p:nvSpPr>
        <p:spPr>
          <a:xfrm>
            <a:off x="-1" y="1117600"/>
            <a:ext cx="12192001" cy="5740400"/>
          </a:xfrm>
          <a:prstGeom prst="rect">
            <a:avLst/>
          </a:prstGeom>
          <a:noFill/>
        </p:spPr>
        <p:txBody>
          <a:bodyPr/>
          <a:lstStyle>
            <a:lvl1pPr marL="0" indent="0">
              <a:buNone/>
              <a:defRPr/>
            </a:lvl1pPr>
          </a:lstStyle>
          <a:p>
            <a:r>
              <a:rPr lang="nl-NL" dirty="0"/>
              <a:t> </a:t>
            </a:r>
            <a:endParaRPr lang="en-GB" dirty="0"/>
          </a:p>
        </p:txBody>
      </p:sp>
      <p:pic>
        <p:nvPicPr>
          <p:cNvPr id="27" name="Picture 26" descr="drift-logo-horizontaal-wit.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4501" y="355808"/>
            <a:ext cx="2401899" cy="448917"/>
          </a:xfrm>
          <a:prstGeom prst="rect">
            <a:avLst/>
          </a:prstGeom>
        </p:spPr>
      </p:pic>
      <p:sp>
        <p:nvSpPr>
          <p:cNvPr id="5" name="Title 13"/>
          <p:cNvSpPr>
            <a:spLocks noGrp="1"/>
          </p:cNvSpPr>
          <p:nvPr>
            <p:ph type="title" hasCustomPrompt="1"/>
          </p:nvPr>
        </p:nvSpPr>
        <p:spPr>
          <a:xfrm>
            <a:off x="3261621" y="355627"/>
            <a:ext cx="7974879" cy="449124"/>
          </a:xfrm>
          <a:prstGeom prst="rect">
            <a:avLst/>
          </a:prstGeom>
        </p:spPr>
        <p:txBody>
          <a:bodyPr/>
          <a:lstStyle>
            <a:lvl1pPr>
              <a:defRPr sz="3067" b="1">
                <a:latin typeface="+mn-lt"/>
              </a:defRPr>
            </a:lvl1pPr>
          </a:lstStyle>
          <a:p>
            <a:r>
              <a:rPr lang="en-US" dirty="0"/>
              <a:t>Click to edit caption</a:t>
            </a:r>
            <a:endParaRPr lang="en-GB" dirty="0"/>
          </a:p>
        </p:txBody>
      </p:sp>
      <p:pic>
        <p:nvPicPr>
          <p:cNvPr id="7" name="Picture 6" descr="drift-logo-horizontaal.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4506" y="345167"/>
            <a:ext cx="2199215" cy="411036"/>
          </a:xfrm>
          <a:prstGeom prst="rect">
            <a:avLst/>
          </a:prstGeom>
        </p:spPr>
      </p:pic>
    </p:spTree>
    <p:extLst>
      <p:ext uri="{BB962C8B-B14F-4D97-AF65-F5344CB8AC3E}">
        <p14:creationId xmlns:p14="http://schemas.microsoft.com/office/powerpoint/2010/main" val="33722680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F97303E2-0A79-6543-A0D2-18336D2A91D1}" type="datetimeFigureOut">
              <a:rPr lang="en-US" smtClean="0">
                <a:solidFill>
                  <a:prstClr val="black">
                    <a:tint val="75000"/>
                  </a:prstClr>
                </a:solidFill>
              </a:rPr>
              <a:pPr/>
              <a:t>9/14/2021</a:t>
            </a:fld>
            <a:endParaRPr lang="en-US">
              <a:solidFill>
                <a:prstClr val="black">
                  <a:tint val="75000"/>
                </a:prstClr>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4F2F6601-05F5-1949-85DE-85CFA4F6E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62691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6"/>
        <p:cNvGrpSpPr/>
        <p:nvPr/>
      </p:nvGrpSpPr>
      <p:grpSpPr>
        <a:xfrm>
          <a:off x="0" y="0"/>
          <a:ext cx="0" cy="0"/>
          <a:chOff x="0" y="0"/>
          <a:chExt cx="0" cy="0"/>
        </a:xfrm>
      </p:grpSpPr>
      <p:sp>
        <p:nvSpPr>
          <p:cNvPr id="497" name="Google Shape;497;p90"/>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8" name="Google Shape;498;p90"/>
          <p:cNvSpPr txBox="1">
            <a:spLocks noGrp="1"/>
          </p:cNvSpPr>
          <p:nvPr>
            <p:ph type="ftr" idx="11"/>
          </p:nvPr>
        </p:nvSpPr>
        <p:spPr>
          <a:xfrm>
            <a:off x="4165600" y="6245225"/>
            <a:ext cx="3860800" cy="476251"/>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9" name="Google Shape;499;p90"/>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323513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1_Vertical Title and Text">
  <p:cSld name="1_Vertical Title and Text">
    <p:spTree>
      <p:nvGrpSpPr>
        <p:cNvPr id="1" name="Shape 500"/>
        <p:cNvGrpSpPr/>
        <p:nvPr/>
      </p:nvGrpSpPr>
      <p:grpSpPr>
        <a:xfrm>
          <a:off x="0" y="0"/>
          <a:ext cx="0" cy="0"/>
          <a:chOff x="0" y="0"/>
          <a:chExt cx="0" cy="0"/>
        </a:xfrm>
      </p:grpSpPr>
    </p:spTree>
    <p:extLst>
      <p:ext uri="{BB962C8B-B14F-4D97-AF65-F5344CB8AC3E}">
        <p14:creationId xmlns:p14="http://schemas.microsoft.com/office/powerpoint/2010/main" val="42623938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01"/>
        <p:cNvGrpSpPr/>
        <p:nvPr/>
      </p:nvGrpSpPr>
      <p:grpSpPr>
        <a:xfrm>
          <a:off x="0" y="0"/>
          <a:ext cx="0" cy="0"/>
          <a:chOff x="0" y="0"/>
          <a:chExt cx="0" cy="0"/>
        </a:xfrm>
      </p:grpSpPr>
      <p:sp>
        <p:nvSpPr>
          <p:cNvPr id="502" name="Google Shape;502;p92"/>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3" name="Google Shape;503;p9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2400"/>
              <a:buFont typeface="Arial"/>
              <a:buNone/>
              <a:defRPr/>
            </a:lvl1pPr>
            <a:lvl2pPr lvl="1" algn="ctr">
              <a:spcBef>
                <a:spcPts val="560"/>
              </a:spcBef>
              <a:spcAft>
                <a:spcPts val="0"/>
              </a:spcAft>
              <a:buClr>
                <a:schemeClr val="dk1"/>
              </a:buClr>
              <a:buSzPts val="2100"/>
              <a:buFont typeface="Arial"/>
              <a:buNone/>
              <a:defRPr/>
            </a:lvl2pPr>
            <a:lvl3pPr lvl="2" algn="ctr">
              <a:spcBef>
                <a:spcPts val="480"/>
              </a:spcBef>
              <a:spcAft>
                <a:spcPts val="0"/>
              </a:spcAft>
              <a:buClr>
                <a:schemeClr val="dk1"/>
              </a:buClr>
              <a:buSzPts val="1800"/>
              <a:buFont typeface="Arial"/>
              <a:buNone/>
              <a:defRPr/>
            </a:lvl3pPr>
            <a:lvl4pPr lvl="3" algn="ctr">
              <a:spcBef>
                <a:spcPts val="400"/>
              </a:spcBef>
              <a:spcAft>
                <a:spcPts val="0"/>
              </a:spcAft>
              <a:buClr>
                <a:schemeClr val="dk1"/>
              </a:buClr>
              <a:buSzPts val="1500"/>
              <a:buFont typeface="Arial"/>
              <a:buNone/>
              <a:defRPr/>
            </a:lvl4pPr>
            <a:lvl5pPr lvl="4" algn="ctr">
              <a:spcBef>
                <a:spcPts val="400"/>
              </a:spcBef>
              <a:spcAft>
                <a:spcPts val="0"/>
              </a:spcAft>
              <a:buClr>
                <a:schemeClr val="dk1"/>
              </a:buClr>
              <a:buSzPts val="1500"/>
              <a:buFont typeface="Arial"/>
              <a:buNone/>
              <a:defRPr/>
            </a:lvl5pPr>
            <a:lvl6pPr lvl="5" algn="ctr">
              <a:spcBef>
                <a:spcPts val="400"/>
              </a:spcBef>
              <a:spcAft>
                <a:spcPts val="0"/>
              </a:spcAft>
              <a:buClr>
                <a:schemeClr val="dk1"/>
              </a:buClr>
              <a:buSzPts val="1500"/>
              <a:buFont typeface="Arial"/>
              <a:buNone/>
              <a:defRPr/>
            </a:lvl6pPr>
            <a:lvl7pPr lvl="6" algn="ctr">
              <a:spcBef>
                <a:spcPts val="400"/>
              </a:spcBef>
              <a:spcAft>
                <a:spcPts val="0"/>
              </a:spcAft>
              <a:buClr>
                <a:schemeClr val="dk1"/>
              </a:buClr>
              <a:buSzPts val="1500"/>
              <a:buFont typeface="Arial"/>
              <a:buNone/>
              <a:defRPr/>
            </a:lvl7pPr>
            <a:lvl8pPr lvl="7" algn="ctr">
              <a:spcBef>
                <a:spcPts val="400"/>
              </a:spcBef>
              <a:spcAft>
                <a:spcPts val="0"/>
              </a:spcAft>
              <a:buClr>
                <a:schemeClr val="dk1"/>
              </a:buClr>
              <a:buSzPts val="1500"/>
              <a:buFont typeface="Arial"/>
              <a:buNone/>
              <a:defRPr/>
            </a:lvl8pPr>
            <a:lvl9pPr lvl="8" algn="ctr">
              <a:spcBef>
                <a:spcPts val="400"/>
              </a:spcBef>
              <a:spcAft>
                <a:spcPts val="0"/>
              </a:spcAft>
              <a:buClr>
                <a:schemeClr val="dk1"/>
              </a:buClr>
              <a:buSzPts val="1500"/>
              <a:buFont typeface="Arial"/>
              <a:buNone/>
              <a:defRPr/>
            </a:lvl9pPr>
          </a:lstStyle>
          <a:p>
            <a:endParaRPr/>
          </a:p>
        </p:txBody>
      </p:sp>
      <p:sp>
        <p:nvSpPr>
          <p:cNvPr id="504" name="Google Shape;504;p92"/>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5" name="Google Shape;505;p92"/>
          <p:cNvSpPr txBox="1">
            <a:spLocks noGrp="1"/>
          </p:cNvSpPr>
          <p:nvPr>
            <p:ph type="ftr" idx="11"/>
          </p:nvPr>
        </p:nvSpPr>
        <p:spPr>
          <a:xfrm>
            <a:off x="4165600" y="6245225"/>
            <a:ext cx="3860800" cy="476251"/>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6" name="Google Shape;506;p92"/>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193818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07"/>
        <p:cNvGrpSpPr/>
        <p:nvPr/>
      </p:nvGrpSpPr>
      <p:grpSpPr>
        <a:xfrm>
          <a:off x="0" y="0"/>
          <a:ext cx="0" cy="0"/>
          <a:chOff x="0" y="0"/>
          <a:chExt cx="0" cy="0"/>
        </a:xfrm>
      </p:grpSpPr>
      <p:sp>
        <p:nvSpPr>
          <p:cNvPr id="508" name="Google Shape;508;p93"/>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9" name="Google Shape;509;p9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510" name="Google Shape;510;p93"/>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1" name="Google Shape;511;p93"/>
          <p:cNvSpPr txBox="1">
            <a:spLocks noGrp="1"/>
          </p:cNvSpPr>
          <p:nvPr>
            <p:ph type="ftr" idx="11"/>
          </p:nvPr>
        </p:nvSpPr>
        <p:spPr>
          <a:xfrm>
            <a:off x="4165600" y="6245225"/>
            <a:ext cx="3860800" cy="476251"/>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2" name="Google Shape;512;p93"/>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377368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3"/>
        <p:cNvGrpSpPr/>
        <p:nvPr/>
      </p:nvGrpSpPr>
      <p:grpSpPr>
        <a:xfrm>
          <a:off x="0" y="0"/>
          <a:ext cx="0" cy="0"/>
          <a:chOff x="0" y="0"/>
          <a:chExt cx="0" cy="0"/>
        </a:xfrm>
      </p:grpSpPr>
      <p:sp>
        <p:nvSpPr>
          <p:cNvPr id="514" name="Google Shape;514;p94"/>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5" name="Google Shape;515;p94"/>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609585" lvl="0" indent="-304792" algn="l">
              <a:spcBef>
                <a:spcPts val="400"/>
              </a:spcBef>
              <a:spcAft>
                <a:spcPts val="0"/>
              </a:spcAft>
              <a:buClr>
                <a:schemeClr val="dk1"/>
              </a:buClr>
              <a:buSzPts val="1500"/>
              <a:buFont typeface="Arial"/>
              <a:buNone/>
              <a:defRPr sz="2000"/>
            </a:lvl1pPr>
            <a:lvl2pPr marL="1219170" lvl="1" indent="-304792" algn="l">
              <a:spcBef>
                <a:spcPts val="360"/>
              </a:spcBef>
              <a:spcAft>
                <a:spcPts val="0"/>
              </a:spcAft>
              <a:buClr>
                <a:schemeClr val="dk1"/>
              </a:buClr>
              <a:buSzPts val="1350"/>
              <a:buFont typeface="Arial"/>
              <a:buNone/>
              <a:defRPr sz="1800"/>
            </a:lvl2pPr>
            <a:lvl3pPr marL="1828754" lvl="2" indent="-304792" algn="l">
              <a:spcBef>
                <a:spcPts val="320"/>
              </a:spcBef>
              <a:spcAft>
                <a:spcPts val="0"/>
              </a:spcAft>
              <a:buClr>
                <a:schemeClr val="dk1"/>
              </a:buClr>
              <a:buSzPts val="1200"/>
              <a:buFont typeface="Arial"/>
              <a:buNone/>
              <a:defRPr sz="1600"/>
            </a:lvl3pPr>
            <a:lvl4pPr marL="2438339" lvl="3" indent="-304792" algn="l">
              <a:spcBef>
                <a:spcPts val="280"/>
              </a:spcBef>
              <a:spcAft>
                <a:spcPts val="0"/>
              </a:spcAft>
              <a:buClr>
                <a:schemeClr val="dk1"/>
              </a:buClr>
              <a:buSzPts val="1050"/>
              <a:buFont typeface="Arial"/>
              <a:buNone/>
              <a:defRPr sz="1400"/>
            </a:lvl4pPr>
            <a:lvl5pPr marL="3047924" lvl="4" indent="-304792" algn="l">
              <a:spcBef>
                <a:spcPts val="280"/>
              </a:spcBef>
              <a:spcAft>
                <a:spcPts val="0"/>
              </a:spcAft>
              <a:buClr>
                <a:schemeClr val="dk1"/>
              </a:buClr>
              <a:buSzPts val="1050"/>
              <a:buFont typeface="Arial"/>
              <a:buNone/>
              <a:defRPr sz="1400"/>
            </a:lvl5pPr>
            <a:lvl6pPr marL="3657509" lvl="5" indent="-304792" algn="l">
              <a:spcBef>
                <a:spcPts val="280"/>
              </a:spcBef>
              <a:spcAft>
                <a:spcPts val="0"/>
              </a:spcAft>
              <a:buClr>
                <a:schemeClr val="dk1"/>
              </a:buClr>
              <a:buSzPts val="1050"/>
              <a:buFont typeface="Arial"/>
              <a:buNone/>
              <a:defRPr sz="1400"/>
            </a:lvl6pPr>
            <a:lvl7pPr marL="4267093" lvl="6" indent="-304792" algn="l">
              <a:spcBef>
                <a:spcPts val="280"/>
              </a:spcBef>
              <a:spcAft>
                <a:spcPts val="0"/>
              </a:spcAft>
              <a:buClr>
                <a:schemeClr val="dk1"/>
              </a:buClr>
              <a:buSzPts val="1050"/>
              <a:buFont typeface="Arial"/>
              <a:buNone/>
              <a:defRPr sz="1400"/>
            </a:lvl7pPr>
            <a:lvl8pPr marL="4876678" lvl="7" indent="-304792" algn="l">
              <a:spcBef>
                <a:spcPts val="280"/>
              </a:spcBef>
              <a:spcAft>
                <a:spcPts val="0"/>
              </a:spcAft>
              <a:buClr>
                <a:schemeClr val="dk1"/>
              </a:buClr>
              <a:buSzPts val="1050"/>
              <a:buFont typeface="Arial"/>
              <a:buNone/>
              <a:defRPr sz="1400"/>
            </a:lvl8pPr>
            <a:lvl9pPr marL="5486263" lvl="8" indent="-304792" algn="l">
              <a:spcBef>
                <a:spcPts val="280"/>
              </a:spcBef>
              <a:spcAft>
                <a:spcPts val="0"/>
              </a:spcAft>
              <a:buClr>
                <a:schemeClr val="dk1"/>
              </a:buClr>
              <a:buSzPts val="1050"/>
              <a:buFont typeface="Arial"/>
              <a:buNone/>
              <a:defRPr sz="1400"/>
            </a:lvl9pPr>
          </a:lstStyle>
          <a:p>
            <a:endParaRPr/>
          </a:p>
        </p:txBody>
      </p:sp>
      <p:sp>
        <p:nvSpPr>
          <p:cNvPr id="516" name="Google Shape;516;p94"/>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7" name="Google Shape;517;p94"/>
          <p:cNvSpPr txBox="1">
            <a:spLocks noGrp="1"/>
          </p:cNvSpPr>
          <p:nvPr>
            <p:ph type="ftr" idx="11"/>
          </p:nvPr>
        </p:nvSpPr>
        <p:spPr>
          <a:xfrm>
            <a:off x="4165600" y="6245225"/>
            <a:ext cx="3860800" cy="476251"/>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8" name="Google Shape;518;p94"/>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562346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19"/>
        <p:cNvGrpSpPr/>
        <p:nvPr/>
      </p:nvGrpSpPr>
      <p:grpSpPr>
        <a:xfrm>
          <a:off x="0" y="0"/>
          <a:ext cx="0" cy="0"/>
          <a:chOff x="0" y="0"/>
          <a:chExt cx="0" cy="0"/>
        </a:xfrm>
      </p:grpSpPr>
      <p:sp>
        <p:nvSpPr>
          <p:cNvPr id="520" name="Google Shape;520;p9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1" name="Google Shape;521;p9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609585" lvl="0" indent="-482588" algn="l">
              <a:spcBef>
                <a:spcPts val="560"/>
              </a:spcBef>
              <a:spcAft>
                <a:spcPts val="0"/>
              </a:spcAft>
              <a:buClr>
                <a:schemeClr val="dk1"/>
              </a:buClr>
              <a:buSzPts val="2100"/>
              <a:buFont typeface="Arial"/>
              <a:buChar char="•"/>
              <a:defRPr sz="2800"/>
            </a:lvl1pPr>
            <a:lvl2pPr marL="1219170" lvl="1" indent="-457189" algn="l">
              <a:spcBef>
                <a:spcPts val="480"/>
              </a:spcBef>
              <a:spcAft>
                <a:spcPts val="0"/>
              </a:spcAft>
              <a:buClr>
                <a:schemeClr val="dk1"/>
              </a:buClr>
              <a:buSzPts val="1800"/>
              <a:buFont typeface="Arial"/>
              <a:buChar char="–"/>
              <a:defRPr sz="2400"/>
            </a:lvl2pPr>
            <a:lvl3pPr marL="1828754" lvl="2" indent="-431789" algn="l">
              <a:spcBef>
                <a:spcPts val="400"/>
              </a:spcBef>
              <a:spcAft>
                <a:spcPts val="0"/>
              </a:spcAft>
              <a:buClr>
                <a:schemeClr val="dk1"/>
              </a:buClr>
              <a:buSzPts val="1500"/>
              <a:buFont typeface="Arial"/>
              <a:buChar char="•"/>
              <a:defRPr sz="2000"/>
            </a:lvl3pPr>
            <a:lvl4pPr marL="2438339" lvl="3" indent="-419090" algn="l">
              <a:spcBef>
                <a:spcPts val="360"/>
              </a:spcBef>
              <a:spcAft>
                <a:spcPts val="0"/>
              </a:spcAft>
              <a:buClr>
                <a:schemeClr val="dk1"/>
              </a:buClr>
              <a:buSzPts val="1350"/>
              <a:buFont typeface="Arial"/>
              <a:buChar char="–"/>
              <a:defRPr sz="1800"/>
            </a:lvl4pPr>
            <a:lvl5pPr marL="3047924" lvl="4" indent="-419090" algn="l">
              <a:spcBef>
                <a:spcPts val="360"/>
              </a:spcBef>
              <a:spcAft>
                <a:spcPts val="0"/>
              </a:spcAft>
              <a:buClr>
                <a:schemeClr val="dk1"/>
              </a:buClr>
              <a:buSzPts val="1350"/>
              <a:buFont typeface="Arial"/>
              <a:buChar char="»"/>
              <a:defRPr sz="1800"/>
            </a:lvl5pPr>
            <a:lvl6pPr marL="3657509" lvl="5" indent="-419090" algn="l">
              <a:spcBef>
                <a:spcPts val="360"/>
              </a:spcBef>
              <a:spcAft>
                <a:spcPts val="0"/>
              </a:spcAft>
              <a:buClr>
                <a:schemeClr val="dk1"/>
              </a:buClr>
              <a:buSzPts val="1350"/>
              <a:buFont typeface="Arial"/>
              <a:buChar char="»"/>
              <a:defRPr sz="1800"/>
            </a:lvl6pPr>
            <a:lvl7pPr marL="4267093" lvl="6" indent="-419090" algn="l">
              <a:spcBef>
                <a:spcPts val="360"/>
              </a:spcBef>
              <a:spcAft>
                <a:spcPts val="0"/>
              </a:spcAft>
              <a:buClr>
                <a:schemeClr val="dk1"/>
              </a:buClr>
              <a:buSzPts val="1350"/>
              <a:buFont typeface="Arial"/>
              <a:buChar char="»"/>
              <a:defRPr sz="1800"/>
            </a:lvl7pPr>
            <a:lvl8pPr marL="4876678" lvl="7" indent="-419090" algn="l">
              <a:spcBef>
                <a:spcPts val="360"/>
              </a:spcBef>
              <a:spcAft>
                <a:spcPts val="0"/>
              </a:spcAft>
              <a:buClr>
                <a:schemeClr val="dk1"/>
              </a:buClr>
              <a:buSzPts val="1350"/>
              <a:buFont typeface="Arial"/>
              <a:buChar char="»"/>
              <a:defRPr sz="1800"/>
            </a:lvl8pPr>
            <a:lvl9pPr marL="5486263" lvl="8" indent="-419090" algn="l">
              <a:spcBef>
                <a:spcPts val="360"/>
              </a:spcBef>
              <a:spcAft>
                <a:spcPts val="0"/>
              </a:spcAft>
              <a:buClr>
                <a:schemeClr val="dk1"/>
              </a:buClr>
              <a:buSzPts val="1350"/>
              <a:buFont typeface="Arial"/>
              <a:buChar char="»"/>
              <a:defRPr sz="1800"/>
            </a:lvl9pPr>
          </a:lstStyle>
          <a:p>
            <a:endParaRPr/>
          </a:p>
        </p:txBody>
      </p:sp>
      <p:sp>
        <p:nvSpPr>
          <p:cNvPr id="522" name="Google Shape;522;p95"/>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609585" lvl="0" indent="-482588" algn="l">
              <a:spcBef>
                <a:spcPts val="560"/>
              </a:spcBef>
              <a:spcAft>
                <a:spcPts val="0"/>
              </a:spcAft>
              <a:buClr>
                <a:schemeClr val="dk1"/>
              </a:buClr>
              <a:buSzPts val="2100"/>
              <a:buFont typeface="Arial"/>
              <a:buChar char="•"/>
              <a:defRPr sz="2800"/>
            </a:lvl1pPr>
            <a:lvl2pPr marL="1219170" lvl="1" indent="-457189" algn="l">
              <a:spcBef>
                <a:spcPts val="480"/>
              </a:spcBef>
              <a:spcAft>
                <a:spcPts val="0"/>
              </a:spcAft>
              <a:buClr>
                <a:schemeClr val="dk1"/>
              </a:buClr>
              <a:buSzPts val="1800"/>
              <a:buFont typeface="Arial"/>
              <a:buChar char="–"/>
              <a:defRPr sz="2400"/>
            </a:lvl2pPr>
            <a:lvl3pPr marL="1828754" lvl="2" indent="-431789" algn="l">
              <a:spcBef>
                <a:spcPts val="400"/>
              </a:spcBef>
              <a:spcAft>
                <a:spcPts val="0"/>
              </a:spcAft>
              <a:buClr>
                <a:schemeClr val="dk1"/>
              </a:buClr>
              <a:buSzPts val="1500"/>
              <a:buFont typeface="Arial"/>
              <a:buChar char="•"/>
              <a:defRPr sz="2000"/>
            </a:lvl3pPr>
            <a:lvl4pPr marL="2438339" lvl="3" indent="-419090" algn="l">
              <a:spcBef>
                <a:spcPts val="360"/>
              </a:spcBef>
              <a:spcAft>
                <a:spcPts val="0"/>
              </a:spcAft>
              <a:buClr>
                <a:schemeClr val="dk1"/>
              </a:buClr>
              <a:buSzPts val="1350"/>
              <a:buFont typeface="Arial"/>
              <a:buChar char="–"/>
              <a:defRPr sz="1800"/>
            </a:lvl4pPr>
            <a:lvl5pPr marL="3047924" lvl="4" indent="-419090" algn="l">
              <a:spcBef>
                <a:spcPts val="360"/>
              </a:spcBef>
              <a:spcAft>
                <a:spcPts val="0"/>
              </a:spcAft>
              <a:buClr>
                <a:schemeClr val="dk1"/>
              </a:buClr>
              <a:buSzPts val="1350"/>
              <a:buFont typeface="Arial"/>
              <a:buChar char="»"/>
              <a:defRPr sz="1800"/>
            </a:lvl5pPr>
            <a:lvl6pPr marL="3657509" lvl="5" indent="-419090" algn="l">
              <a:spcBef>
                <a:spcPts val="360"/>
              </a:spcBef>
              <a:spcAft>
                <a:spcPts val="0"/>
              </a:spcAft>
              <a:buClr>
                <a:schemeClr val="dk1"/>
              </a:buClr>
              <a:buSzPts val="1350"/>
              <a:buFont typeface="Arial"/>
              <a:buChar char="»"/>
              <a:defRPr sz="1800"/>
            </a:lvl6pPr>
            <a:lvl7pPr marL="4267093" lvl="6" indent="-419090" algn="l">
              <a:spcBef>
                <a:spcPts val="360"/>
              </a:spcBef>
              <a:spcAft>
                <a:spcPts val="0"/>
              </a:spcAft>
              <a:buClr>
                <a:schemeClr val="dk1"/>
              </a:buClr>
              <a:buSzPts val="1350"/>
              <a:buFont typeface="Arial"/>
              <a:buChar char="»"/>
              <a:defRPr sz="1800"/>
            </a:lvl7pPr>
            <a:lvl8pPr marL="4876678" lvl="7" indent="-419090" algn="l">
              <a:spcBef>
                <a:spcPts val="360"/>
              </a:spcBef>
              <a:spcAft>
                <a:spcPts val="0"/>
              </a:spcAft>
              <a:buClr>
                <a:schemeClr val="dk1"/>
              </a:buClr>
              <a:buSzPts val="1350"/>
              <a:buFont typeface="Arial"/>
              <a:buChar char="»"/>
              <a:defRPr sz="1800"/>
            </a:lvl8pPr>
            <a:lvl9pPr marL="5486263" lvl="8" indent="-419090" algn="l">
              <a:spcBef>
                <a:spcPts val="360"/>
              </a:spcBef>
              <a:spcAft>
                <a:spcPts val="0"/>
              </a:spcAft>
              <a:buClr>
                <a:schemeClr val="dk1"/>
              </a:buClr>
              <a:buSzPts val="1350"/>
              <a:buFont typeface="Arial"/>
              <a:buChar char="»"/>
              <a:defRPr sz="1800"/>
            </a:lvl9pPr>
          </a:lstStyle>
          <a:p>
            <a:endParaRPr/>
          </a:p>
        </p:txBody>
      </p:sp>
      <p:sp>
        <p:nvSpPr>
          <p:cNvPr id="523" name="Google Shape;523;p95"/>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4" name="Google Shape;524;p95"/>
          <p:cNvSpPr txBox="1">
            <a:spLocks noGrp="1"/>
          </p:cNvSpPr>
          <p:nvPr>
            <p:ph type="ftr" idx="11"/>
          </p:nvPr>
        </p:nvSpPr>
        <p:spPr>
          <a:xfrm>
            <a:off x="4165600" y="6245225"/>
            <a:ext cx="3860800" cy="476251"/>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5" name="Google Shape;525;p95"/>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316921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26"/>
        <p:cNvGrpSpPr/>
        <p:nvPr/>
      </p:nvGrpSpPr>
      <p:grpSpPr>
        <a:xfrm>
          <a:off x="0" y="0"/>
          <a:ext cx="0" cy="0"/>
          <a:chOff x="0" y="0"/>
          <a:chExt cx="0" cy="0"/>
        </a:xfrm>
      </p:grpSpPr>
      <p:sp>
        <p:nvSpPr>
          <p:cNvPr id="527" name="Google Shape;527;p96"/>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8" name="Google Shape;528;p96"/>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Autofit/>
          </a:bodyPr>
          <a:lstStyle>
            <a:lvl1pPr marL="609585" lvl="0" indent="-304792" algn="l">
              <a:spcBef>
                <a:spcPts val="480"/>
              </a:spcBef>
              <a:spcAft>
                <a:spcPts val="0"/>
              </a:spcAft>
              <a:buClr>
                <a:schemeClr val="dk1"/>
              </a:buClr>
              <a:buSzPts val="1800"/>
              <a:buFont typeface="Arial"/>
              <a:buNone/>
              <a:defRPr sz="2400" b="1"/>
            </a:lvl1pPr>
            <a:lvl2pPr marL="1219170" lvl="1" indent="-304792" algn="l">
              <a:spcBef>
                <a:spcPts val="400"/>
              </a:spcBef>
              <a:spcAft>
                <a:spcPts val="0"/>
              </a:spcAft>
              <a:buClr>
                <a:schemeClr val="dk1"/>
              </a:buClr>
              <a:buSzPts val="1500"/>
              <a:buFont typeface="Arial"/>
              <a:buNone/>
              <a:defRPr sz="2000" b="1"/>
            </a:lvl2pPr>
            <a:lvl3pPr marL="1828754" lvl="2" indent="-304792" algn="l">
              <a:spcBef>
                <a:spcPts val="360"/>
              </a:spcBef>
              <a:spcAft>
                <a:spcPts val="0"/>
              </a:spcAft>
              <a:buClr>
                <a:schemeClr val="dk1"/>
              </a:buClr>
              <a:buSzPts val="1350"/>
              <a:buFont typeface="Arial"/>
              <a:buNone/>
              <a:defRPr sz="1800" b="1"/>
            </a:lvl3pPr>
            <a:lvl4pPr marL="2438339" lvl="3" indent="-304792" algn="l">
              <a:spcBef>
                <a:spcPts val="320"/>
              </a:spcBef>
              <a:spcAft>
                <a:spcPts val="0"/>
              </a:spcAft>
              <a:buClr>
                <a:schemeClr val="dk1"/>
              </a:buClr>
              <a:buSzPts val="1200"/>
              <a:buFont typeface="Arial"/>
              <a:buNone/>
              <a:defRPr sz="1600" b="1"/>
            </a:lvl4pPr>
            <a:lvl5pPr marL="3047924" lvl="4" indent="-304792" algn="l">
              <a:spcBef>
                <a:spcPts val="320"/>
              </a:spcBef>
              <a:spcAft>
                <a:spcPts val="0"/>
              </a:spcAft>
              <a:buClr>
                <a:schemeClr val="dk1"/>
              </a:buClr>
              <a:buSzPts val="1200"/>
              <a:buFont typeface="Arial"/>
              <a:buNone/>
              <a:defRPr sz="1600" b="1"/>
            </a:lvl5pPr>
            <a:lvl6pPr marL="3657509" lvl="5" indent="-304792" algn="l">
              <a:spcBef>
                <a:spcPts val="320"/>
              </a:spcBef>
              <a:spcAft>
                <a:spcPts val="0"/>
              </a:spcAft>
              <a:buClr>
                <a:schemeClr val="dk1"/>
              </a:buClr>
              <a:buSzPts val="1200"/>
              <a:buFont typeface="Arial"/>
              <a:buNone/>
              <a:defRPr sz="1600" b="1"/>
            </a:lvl6pPr>
            <a:lvl7pPr marL="4267093" lvl="6" indent="-304792" algn="l">
              <a:spcBef>
                <a:spcPts val="320"/>
              </a:spcBef>
              <a:spcAft>
                <a:spcPts val="0"/>
              </a:spcAft>
              <a:buClr>
                <a:schemeClr val="dk1"/>
              </a:buClr>
              <a:buSzPts val="1200"/>
              <a:buFont typeface="Arial"/>
              <a:buNone/>
              <a:defRPr sz="1600" b="1"/>
            </a:lvl7pPr>
            <a:lvl8pPr marL="4876678" lvl="7" indent="-304792" algn="l">
              <a:spcBef>
                <a:spcPts val="320"/>
              </a:spcBef>
              <a:spcAft>
                <a:spcPts val="0"/>
              </a:spcAft>
              <a:buClr>
                <a:schemeClr val="dk1"/>
              </a:buClr>
              <a:buSzPts val="1200"/>
              <a:buFont typeface="Arial"/>
              <a:buNone/>
              <a:defRPr sz="1600" b="1"/>
            </a:lvl8pPr>
            <a:lvl9pPr marL="5486263" lvl="8" indent="-304792" algn="l">
              <a:spcBef>
                <a:spcPts val="320"/>
              </a:spcBef>
              <a:spcAft>
                <a:spcPts val="0"/>
              </a:spcAft>
              <a:buClr>
                <a:schemeClr val="dk1"/>
              </a:buClr>
              <a:buSzPts val="1200"/>
              <a:buFont typeface="Arial"/>
              <a:buNone/>
              <a:defRPr sz="1600" b="1"/>
            </a:lvl9pPr>
          </a:lstStyle>
          <a:p>
            <a:endParaRPr/>
          </a:p>
        </p:txBody>
      </p:sp>
      <p:sp>
        <p:nvSpPr>
          <p:cNvPr id="529" name="Google Shape;529;p96"/>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dk1"/>
              </a:buClr>
              <a:buSzPts val="1800"/>
              <a:buFont typeface="Arial"/>
              <a:buChar char="•"/>
              <a:defRPr sz="2400"/>
            </a:lvl1pPr>
            <a:lvl2pPr marL="1219170" lvl="1" indent="-431789" algn="l">
              <a:spcBef>
                <a:spcPts val="400"/>
              </a:spcBef>
              <a:spcAft>
                <a:spcPts val="0"/>
              </a:spcAft>
              <a:buClr>
                <a:schemeClr val="dk1"/>
              </a:buClr>
              <a:buSzPts val="1500"/>
              <a:buFont typeface="Arial"/>
              <a:buChar char="–"/>
              <a:defRPr sz="2000"/>
            </a:lvl2pPr>
            <a:lvl3pPr marL="1828754" lvl="2" indent="-419090" algn="l">
              <a:spcBef>
                <a:spcPts val="360"/>
              </a:spcBef>
              <a:spcAft>
                <a:spcPts val="0"/>
              </a:spcAft>
              <a:buClr>
                <a:schemeClr val="dk1"/>
              </a:buClr>
              <a:buSzPts val="1350"/>
              <a:buFont typeface="Arial"/>
              <a:buChar char="•"/>
              <a:defRPr sz="1800"/>
            </a:lvl3pPr>
            <a:lvl4pPr marL="2438339" lvl="3" indent="-406390" algn="l">
              <a:spcBef>
                <a:spcPts val="320"/>
              </a:spcBef>
              <a:spcAft>
                <a:spcPts val="0"/>
              </a:spcAft>
              <a:buClr>
                <a:schemeClr val="dk1"/>
              </a:buClr>
              <a:buSzPts val="1200"/>
              <a:buFont typeface="Arial"/>
              <a:buChar char="–"/>
              <a:defRPr sz="1600"/>
            </a:lvl4pPr>
            <a:lvl5pPr marL="3047924" lvl="4" indent="-406390" algn="l">
              <a:spcBef>
                <a:spcPts val="320"/>
              </a:spcBef>
              <a:spcAft>
                <a:spcPts val="0"/>
              </a:spcAft>
              <a:buClr>
                <a:schemeClr val="dk1"/>
              </a:buClr>
              <a:buSzPts val="1200"/>
              <a:buFont typeface="Arial"/>
              <a:buChar char="»"/>
              <a:defRPr sz="1600"/>
            </a:lvl5pPr>
            <a:lvl6pPr marL="3657509" lvl="5" indent="-406390" algn="l">
              <a:spcBef>
                <a:spcPts val="320"/>
              </a:spcBef>
              <a:spcAft>
                <a:spcPts val="0"/>
              </a:spcAft>
              <a:buClr>
                <a:schemeClr val="dk1"/>
              </a:buClr>
              <a:buSzPts val="1200"/>
              <a:buFont typeface="Arial"/>
              <a:buChar char="»"/>
              <a:defRPr sz="1600"/>
            </a:lvl6pPr>
            <a:lvl7pPr marL="4267093" lvl="6" indent="-406390" algn="l">
              <a:spcBef>
                <a:spcPts val="320"/>
              </a:spcBef>
              <a:spcAft>
                <a:spcPts val="0"/>
              </a:spcAft>
              <a:buClr>
                <a:schemeClr val="dk1"/>
              </a:buClr>
              <a:buSzPts val="1200"/>
              <a:buFont typeface="Arial"/>
              <a:buChar char="»"/>
              <a:defRPr sz="1600"/>
            </a:lvl7pPr>
            <a:lvl8pPr marL="4876678" lvl="7" indent="-406390" algn="l">
              <a:spcBef>
                <a:spcPts val="320"/>
              </a:spcBef>
              <a:spcAft>
                <a:spcPts val="0"/>
              </a:spcAft>
              <a:buClr>
                <a:schemeClr val="dk1"/>
              </a:buClr>
              <a:buSzPts val="1200"/>
              <a:buFont typeface="Arial"/>
              <a:buChar char="»"/>
              <a:defRPr sz="1600"/>
            </a:lvl8pPr>
            <a:lvl9pPr marL="5486263" lvl="8" indent="-406390" algn="l">
              <a:spcBef>
                <a:spcPts val="320"/>
              </a:spcBef>
              <a:spcAft>
                <a:spcPts val="0"/>
              </a:spcAft>
              <a:buClr>
                <a:schemeClr val="dk1"/>
              </a:buClr>
              <a:buSzPts val="1200"/>
              <a:buFont typeface="Arial"/>
              <a:buChar char="»"/>
              <a:defRPr sz="1600"/>
            </a:lvl9pPr>
          </a:lstStyle>
          <a:p>
            <a:endParaRPr/>
          </a:p>
        </p:txBody>
      </p:sp>
      <p:sp>
        <p:nvSpPr>
          <p:cNvPr id="530" name="Google Shape;530;p96"/>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Autofit/>
          </a:bodyPr>
          <a:lstStyle>
            <a:lvl1pPr marL="609585" lvl="0" indent="-304792" algn="l">
              <a:spcBef>
                <a:spcPts val="480"/>
              </a:spcBef>
              <a:spcAft>
                <a:spcPts val="0"/>
              </a:spcAft>
              <a:buClr>
                <a:schemeClr val="dk1"/>
              </a:buClr>
              <a:buSzPts val="1800"/>
              <a:buFont typeface="Arial"/>
              <a:buNone/>
              <a:defRPr sz="2400" b="1"/>
            </a:lvl1pPr>
            <a:lvl2pPr marL="1219170" lvl="1" indent="-304792" algn="l">
              <a:spcBef>
                <a:spcPts val="400"/>
              </a:spcBef>
              <a:spcAft>
                <a:spcPts val="0"/>
              </a:spcAft>
              <a:buClr>
                <a:schemeClr val="dk1"/>
              </a:buClr>
              <a:buSzPts val="1500"/>
              <a:buFont typeface="Arial"/>
              <a:buNone/>
              <a:defRPr sz="2000" b="1"/>
            </a:lvl2pPr>
            <a:lvl3pPr marL="1828754" lvl="2" indent="-304792" algn="l">
              <a:spcBef>
                <a:spcPts val="360"/>
              </a:spcBef>
              <a:spcAft>
                <a:spcPts val="0"/>
              </a:spcAft>
              <a:buClr>
                <a:schemeClr val="dk1"/>
              </a:buClr>
              <a:buSzPts val="1350"/>
              <a:buFont typeface="Arial"/>
              <a:buNone/>
              <a:defRPr sz="1800" b="1"/>
            </a:lvl3pPr>
            <a:lvl4pPr marL="2438339" lvl="3" indent="-304792" algn="l">
              <a:spcBef>
                <a:spcPts val="320"/>
              </a:spcBef>
              <a:spcAft>
                <a:spcPts val="0"/>
              </a:spcAft>
              <a:buClr>
                <a:schemeClr val="dk1"/>
              </a:buClr>
              <a:buSzPts val="1200"/>
              <a:buFont typeface="Arial"/>
              <a:buNone/>
              <a:defRPr sz="1600" b="1"/>
            </a:lvl4pPr>
            <a:lvl5pPr marL="3047924" lvl="4" indent="-304792" algn="l">
              <a:spcBef>
                <a:spcPts val="320"/>
              </a:spcBef>
              <a:spcAft>
                <a:spcPts val="0"/>
              </a:spcAft>
              <a:buClr>
                <a:schemeClr val="dk1"/>
              </a:buClr>
              <a:buSzPts val="1200"/>
              <a:buFont typeface="Arial"/>
              <a:buNone/>
              <a:defRPr sz="1600" b="1"/>
            </a:lvl5pPr>
            <a:lvl6pPr marL="3657509" lvl="5" indent="-304792" algn="l">
              <a:spcBef>
                <a:spcPts val="320"/>
              </a:spcBef>
              <a:spcAft>
                <a:spcPts val="0"/>
              </a:spcAft>
              <a:buClr>
                <a:schemeClr val="dk1"/>
              </a:buClr>
              <a:buSzPts val="1200"/>
              <a:buFont typeface="Arial"/>
              <a:buNone/>
              <a:defRPr sz="1600" b="1"/>
            </a:lvl6pPr>
            <a:lvl7pPr marL="4267093" lvl="6" indent="-304792" algn="l">
              <a:spcBef>
                <a:spcPts val="320"/>
              </a:spcBef>
              <a:spcAft>
                <a:spcPts val="0"/>
              </a:spcAft>
              <a:buClr>
                <a:schemeClr val="dk1"/>
              </a:buClr>
              <a:buSzPts val="1200"/>
              <a:buFont typeface="Arial"/>
              <a:buNone/>
              <a:defRPr sz="1600" b="1"/>
            </a:lvl7pPr>
            <a:lvl8pPr marL="4876678" lvl="7" indent="-304792" algn="l">
              <a:spcBef>
                <a:spcPts val="320"/>
              </a:spcBef>
              <a:spcAft>
                <a:spcPts val="0"/>
              </a:spcAft>
              <a:buClr>
                <a:schemeClr val="dk1"/>
              </a:buClr>
              <a:buSzPts val="1200"/>
              <a:buFont typeface="Arial"/>
              <a:buNone/>
              <a:defRPr sz="1600" b="1"/>
            </a:lvl8pPr>
            <a:lvl9pPr marL="5486263" lvl="8" indent="-304792" algn="l">
              <a:spcBef>
                <a:spcPts val="320"/>
              </a:spcBef>
              <a:spcAft>
                <a:spcPts val="0"/>
              </a:spcAft>
              <a:buClr>
                <a:schemeClr val="dk1"/>
              </a:buClr>
              <a:buSzPts val="1200"/>
              <a:buFont typeface="Arial"/>
              <a:buNone/>
              <a:defRPr sz="1600" b="1"/>
            </a:lvl9pPr>
          </a:lstStyle>
          <a:p>
            <a:endParaRPr/>
          </a:p>
        </p:txBody>
      </p:sp>
      <p:sp>
        <p:nvSpPr>
          <p:cNvPr id="531" name="Google Shape;531;p96"/>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dk1"/>
              </a:buClr>
              <a:buSzPts val="1800"/>
              <a:buFont typeface="Arial"/>
              <a:buChar char="•"/>
              <a:defRPr sz="2400"/>
            </a:lvl1pPr>
            <a:lvl2pPr marL="1219170" lvl="1" indent="-431789" algn="l">
              <a:spcBef>
                <a:spcPts val="400"/>
              </a:spcBef>
              <a:spcAft>
                <a:spcPts val="0"/>
              </a:spcAft>
              <a:buClr>
                <a:schemeClr val="dk1"/>
              </a:buClr>
              <a:buSzPts val="1500"/>
              <a:buFont typeface="Arial"/>
              <a:buChar char="–"/>
              <a:defRPr sz="2000"/>
            </a:lvl2pPr>
            <a:lvl3pPr marL="1828754" lvl="2" indent="-419090" algn="l">
              <a:spcBef>
                <a:spcPts val="360"/>
              </a:spcBef>
              <a:spcAft>
                <a:spcPts val="0"/>
              </a:spcAft>
              <a:buClr>
                <a:schemeClr val="dk1"/>
              </a:buClr>
              <a:buSzPts val="1350"/>
              <a:buFont typeface="Arial"/>
              <a:buChar char="•"/>
              <a:defRPr sz="1800"/>
            </a:lvl3pPr>
            <a:lvl4pPr marL="2438339" lvl="3" indent="-406390" algn="l">
              <a:spcBef>
                <a:spcPts val="320"/>
              </a:spcBef>
              <a:spcAft>
                <a:spcPts val="0"/>
              </a:spcAft>
              <a:buClr>
                <a:schemeClr val="dk1"/>
              </a:buClr>
              <a:buSzPts val="1200"/>
              <a:buFont typeface="Arial"/>
              <a:buChar char="–"/>
              <a:defRPr sz="1600"/>
            </a:lvl4pPr>
            <a:lvl5pPr marL="3047924" lvl="4" indent="-406390" algn="l">
              <a:spcBef>
                <a:spcPts val="320"/>
              </a:spcBef>
              <a:spcAft>
                <a:spcPts val="0"/>
              </a:spcAft>
              <a:buClr>
                <a:schemeClr val="dk1"/>
              </a:buClr>
              <a:buSzPts val="1200"/>
              <a:buFont typeface="Arial"/>
              <a:buChar char="»"/>
              <a:defRPr sz="1600"/>
            </a:lvl5pPr>
            <a:lvl6pPr marL="3657509" lvl="5" indent="-406390" algn="l">
              <a:spcBef>
                <a:spcPts val="320"/>
              </a:spcBef>
              <a:spcAft>
                <a:spcPts val="0"/>
              </a:spcAft>
              <a:buClr>
                <a:schemeClr val="dk1"/>
              </a:buClr>
              <a:buSzPts val="1200"/>
              <a:buFont typeface="Arial"/>
              <a:buChar char="»"/>
              <a:defRPr sz="1600"/>
            </a:lvl6pPr>
            <a:lvl7pPr marL="4267093" lvl="6" indent="-406390" algn="l">
              <a:spcBef>
                <a:spcPts val="320"/>
              </a:spcBef>
              <a:spcAft>
                <a:spcPts val="0"/>
              </a:spcAft>
              <a:buClr>
                <a:schemeClr val="dk1"/>
              </a:buClr>
              <a:buSzPts val="1200"/>
              <a:buFont typeface="Arial"/>
              <a:buChar char="»"/>
              <a:defRPr sz="1600"/>
            </a:lvl7pPr>
            <a:lvl8pPr marL="4876678" lvl="7" indent="-406390" algn="l">
              <a:spcBef>
                <a:spcPts val="320"/>
              </a:spcBef>
              <a:spcAft>
                <a:spcPts val="0"/>
              </a:spcAft>
              <a:buClr>
                <a:schemeClr val="dk1"/>
              </a:buClr>
              <a:buSzPts val="1200"/>
              <a:buFont typeface="Arial"/>
              <a:buChar char="»"/>
              <a:defRPr sz="1600"/>
            </a:lvl8pPr>
            <a:lvl9pPr marL="5486263" lvl="8" indent="-406390" algn="l">
              <a:spcBef>
                <a:spcPts val="320"/>
              </a:spcBef>
              <a:spcAft>
                <a:spcPts val="0"/>
              </a:spcAft>
              <a:buClr>
                <a:schemeClr val="dk1"/>
              </a:buClr>
              <a:buSzPts val="1200"/>
              <a:buFont typeface="Arial"/>
              <a:buChar char="»"/>
              <a:defRPr sz="1600"/>
            </a:lvl9pPr>
          </a:lstStyle>
          <a:p>
            <a:endParaRPr/>
          </a:p>
        </p:txBody>
      </p:sp>
      <p:sp>
        <p:nvSpPr>
          <p:cNvPr id="532" name="Google Shape;532;p96"/>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3" name="Google Shape;533;p96"/>
          <p:cNvSpPr txBox="1">
            <a:spLocks noGrp="1"/>
          </p:cNvSpPr>
          <p:nvPr>
            <p:ph type="ftr" idx="11"/>
          </p:nvPr>
        </p:nvSpPr>
        <p:spPr>
          <a:xfrm>
            <a:off x="4165600" y="6245225"/>
            <a:ext cx="3860800" cy="476251"/>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4" name="Google Shape;534;p96"/>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77385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0"/>
        <p:cNvGrpSpPr/>
        <p:nvPr/>
      </p:nvGrpSpPr>
      <p:grpSpPr>
        <a:xfrm>
          <a:off x="0" y="0"/>
          <a:ext cx="0" cy="0"/>
          <a:chOff x="0" y="0"/>
          <a:chExt cx="0" cy="0"/>
        </a:xfrm>
      </p:grpSpPr>
      <p:sp>
        <p:nvSpPr>
          <p:cNvPr id="541" name="Google Shape;541;p98"/>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42" name="Google Shape;542;p98"/>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Autofit/>
          </a:bodyPr>
          <a:lstStyle>
            <a:lvl1pPr marL="609585" lvl="0" indent="-507987" algn="l">
              <a:spcBef>
                <a:spcPts val="640"/>
              </a:spcBef>
              <a:spcAft>
                <a:spcPts val="0"/>
              </a:spcAft>
              <a:buClr>
                <a:schemeClr val="dk1"/>
              </a:buClr>
              <a:buSzPts val="2400"/>
              <a:buFont typeface="Arial"/>
              <a:buChar char="•"/>
              <a:defRPr sz="3200"/>
            </a:lvl1pPr>
            <a:lvl2pPr marL="1219170" lvl="1" indent="-482588" algn="l">
              <a:spcBef>
                <a:spcPts val="560"/>
              </a:spcBef>
              <a:spcAft>
                <a:spcPts val="0"/>
              </a:spcAft>
              <a:buClr>
                <a:schemeClr val="dk1"/>
              </a:buClr>
              <a:buSzPts val="2100"/>
              <a:buFont typeface="Arial"/>
              <a:buChar char="–"/>
              <a:defRPr sz="2800"/>
            </a:lvl2pPr>
            <a:lvl3pPr marL="1828754" lvl="2" indent="-457189" algn="l">
              <a:spcBef>
                <a:spcPts val="480"/>
              </a:spcBef>
              <a:spcAft>
                <a:spcPts val="0"/>
              </a:spcAft>
              <a:buClr>
                <a:schemeClr val="dk1"/>
              </a:buClr>
              <a:buSzPts val="1800"/>
              <a:buFont typeface="Arial"/>
              <a:buChar char="•"/>
              <a:defRPr sz="2400"/>
            </a:lvl3pPr>
            <a:lvl4pPr marL="2438339" lvl="3" indent="-431789" algn="l">
              <a:spcBef>
                <a:spcPts val="400"/>
              </a:spcBef>
              <a:spcAft>
                <a:spcPts val="0"/>
              </a:spcAft>
              <a:buClr>
                <a:schemeClr val="dk1"/>
              </a:buClr>
              <a:buSzPts val="1500"/>
              <a:buFont typeface="Arial"/>
              <a:buChar char="–"/>
              <a:defRPr sz="2000"/>
            </a:lvl4pPr>
            <a:lvl5pPr marL="3047924" lvl="4" indent="-431789" algn="l">
              <a:spcBef>
                <a:spcPts val="400"/>
              </a:spcBef>
              <a:spcAft>
                <a:spcPts val="0"/>
              </a:spcAft>
              <a:buClr>
                <a:schemeClr val="dk1"/>
              </a:buClr>
              <a:buSzPts val="1500"/>
              <a:buFont typeface="Arial"/>
              <a:buChar char="»"/>
              <a:defRPr sz="2000"/>
            </a:lvl5pPr>
            <a:lvl6pPr marL="3657509" lvl="5" indent="-431789" algn="l">
              <a:spcBef>
                <a:spcPts val="400"/>
              </a:spcBef>
              <a:spcAft>
                <a:spcPts val="0"/>
              </a:spcAft>
              <a:buClr>
                <a:schemeClr val="dk1"/>
              </a:buClr>
              <a:buSzPts val="1500"/>
              <a:buFont typeface="Arial"/>
              <a:buChar char="»"/>
              <a:defRPr sz="2000"/>
            </a:lvl6pPr>
            <a:lvl7pPr marL="4267093" lvl="6" indent="-431789" algn="l">
              <a:spcBef>
                <a:spcPts val="400"/>
              </a:spcBef>
              <a:spcAft>
                <a:spcPts val="0"/>
              </a:spcAft>
              <a:buClr>
                <a:schemeClr val="dk1"/>
              </a:buClr>
              <a:buSzPts val="1500"/>
              <a:buFont typeface="Arial"/>
              <a:buChar char="»"/>
              <a:defRPr sz="2000"/>
            </a:lvl7pPr>
            <a:lvl8pPr marL="4876678" lvl="7" indent="-431789" algn="l">
              <a:spcBef>
                <a:spcPts val="400"/>
              </a:spcBef>
              <a:spcAft>
                <a:spcPts val="0"/>
              </a:spcAft>
              <a:buClr>
                <a:schemeClr val="dk1"/>
              </a:buClr>
              <a:buSzPts val="1500"/>
              <a:buFont typeface="Arial"/>
              <a:buChar char="»"/>
              <a:defRPr sz="2000"/>
            </a:lvl8pPr>
            <a:lvl9pPr marL="5486263" lvl="8" indent="-431789" algn="l">
              <a:spcBef>
                <a:spcPts val="400"/>
              </a:spcBef>
              <a:spcAft>
                <a:spcPts val="0"/>
              </a:spcAft>
              <a:buClr>
                <a:schemeClr val="dk1"/>
              </a:buClr>
              <a:buSzPts val="1500"/>
              <a:buFont typeface="Arial"/>
              <a:buChar char="»"/>
              <a:defRPr sz="2000"/>
            </a:lvl9pPr>
          </a:lstStyle>
          <a:p>
            <a:endParaRPr/>
          </a:p>
        </p:txBody>
      </p:sp>
      <p:sp>
        <p:nvSpPr>
          <p:cNvPr id="543" name="Google Shape;543;p98"/>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Autofit/>
          </a:bodyPr>
          <a:lstStyle>
            <a:lvl1pPr marL="609585" lvl="0" indent="-304792" algn="l">
              <a:spcBef>
                <a:spcPts val="280"/>
              </a:spcBef>
              <a:spcAft>
                <a:spcPts val="0"/>
              </a:spcAft>
              <a:buClr>
                <a:schemeClr val="dk1"/>
              </a:buClr>
              <a:buSzPts val="1050"/>
              <a:buFont typeface="Arial"/>
              <a:buNone/>
              <a:defRPr sz="1400"/>
            </a:lvl1pPr>
            <a:lvl2pPr marL="1219170" lvl="1" indent="-304792" algn="l">
              <a:spcBef>
                <a:spcPts val="240"/>
              </a:spcBef>
              <a:spcAft>
                <a:spcPts val="0"/>
              </a:spcAft>
              <a:buClr>
                <a:schemeClr val="dk1"/>
              </a:buClr>
              <a:buSzPts val="900"/>
              <a:buFont typeface="Arial"/>
              <a:buNone/>
              <a:defRPr sz="1200"/>
            </a:lvl2pPr>
            <a:lvl3pPr marL="1828754" lvl="2" indent="-304792" algn="l">
              <a:spcBef>
                <a:spcPts val="200"/>
              </a:spcBef>
              <a:spcAft>
                <a:spcPts val="0"/>
              </a:spcAft>
              <a:buClr>
                <a:schemeClr val="dk1"/>
              </a:buClr>
              <a:buSzPts val="750"/>
              <a:buFont typeface="Arial"/>
              <a:buNone/>
              <a:defRPr sz="1000"/>
            </a:lvl3pPr>
            <a:lvl4pPr marL="2438339" lvl="3" indent="-304792" algn="l">
              <a:spcBef>
                <a:spcPts val="180"/>
              </a:spcBef>
              <a:spcAft>
                <a:spcPts val="0"/>
              </a:spcAft>
              <a:buClr>
                <a:schemeClr val="dk1"/>
              </a:buClr>
              <a:buSzPts val="675"/>
              <a:buFont typeface="Arial"/>
              <a:buNone/>
              <a:defRPr sz="900"/>
            </a:lvl4pPr>
            <a:lvl5pPr marL="3047924" lvl="4" indent="-304792" algn="l">
              <a:spcBef>
                <a:spcPts val="180"/>
              </a:spcBef>
              <a:spcAft>
                <a:spcPts val="0"/>
              </a:spcAft>
              <a:buClr>
                <a:schemeClr val="dk1"/>
              </a:buClr>
              <a:buSzPts val="675"/>
              <a:buFont typeface="Arial"/>
              <a:buNone/>
              <a:defRPr sz="900"/>
            </a:lvl5pPr>
            <a:lvl6pPr marL="3657509" lvl="5" indent="-304792" algn="l">
              <a:spcBef>
                <a:spcPts val="180"/>
              </a:spcBef>
              <a:spcAft>
                <a:spcPts val="0"/>
              </a:spcAft>
              <a:buClr>
                <a:schemeClr val="dk1"/>
              </a:buClr>
              <a:buSzPts val="675"/>
              <a:buFont typeface="Arial"/>
              <a:buNone/>
              <a:defRPr sz="900"/>
            </a:lvl6pPr>
            <a:lvl7pPr marL="4267093" lvl="6" indent="-304792" algn="l">
              <a:spcBef>
                <a:spcPts val="180"/>
              </a:spcBef>
              <a:spcAft>
                <a:spcPts val="0"/>
              </a:spcAft>
              <a:buClr>
                <a:schemeClr val="dk1"/>
              </a:buClr>
              <a:buSzPts val="675"/>
              <a:buFont typeface="Arial"/>
              <a:buNone/>
              <a:defRPr sz="900"/>
            </a:lvl7pPr>
            <a:lvl8pPr marL="4876678" lvl="7" indent="-304792" algn="l">
              <a:spcBef>
                <a:spcPts val="180"/>
              </a:spcBef>
              <a:spcAft>
                <a:spcPts val="0"/>
              </a:spcAft>
              <a:buClr>
                <a:schemeClr val="dk1"/>
              </a:buClr>
              <a:buSzPts val="675"/>
              <a:buFont typeface="Arial"/>
              <a:buNone/>
              <a:defRPr sz="900"/>
            </a:lvl8pPr>
            <a:lvl9pPr marL="5486263" lvl="8" indent="-304792" algn="l">
              <a:spcBef>
                <a:spcPts val="180"/>
              </a:spcBef>
              <a:spcAft>
                <a:spcPts val="0"/>
              </a:spcAft>
              <a:buClr>
                <a:schemeClr val="dk1"/>
              </a:buClr>
              <a:buSzPts val="675"/>
              <a:buFont typeface="Arial"/>
              <a:buNone/>
              <a:defRPr sz="900"/>
            </a:lvl9pPr>
          </a:lstStyle>
          <a:p>
            <a:endParaRPr/>
          </a:p>
        </p:txBody>
      </p:sp>
      <p:sp>
        <p:nvSpPr>
          <p:cNvPr id="544" name="Google Shape;544;p98"/>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5" name="Google Shape;545;p98"/>
          <p:cNvSpPr txBox="1">
            <a:spLocks noGrp="1"/>
          </p:cNvSpPr>
          <p:nvPr>
            <p:ph type="ftr" idx="11"/>
          </p:nvPr>
        </p:nvSpPr>
        <p:spPr>
          <a:xfrm>
            <a:off x="4165600" y="6245225"/>
            <a:ext cx="3860800" cy="476251"/>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6" name="Google Shape;546;p98"/>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59563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67" indent="0" algn="ctr">
              <a:buNone/>
              <a:defRPr/>
            </a:lvl2pPr>
            <a:lvl3pPr marL="914332" indent="0" algn="ctr">
              <a:buNone/>
              <a:defRPr/>
            </a:lvl3pPr>
            <a:lvl4pPr marL="1371498" indent="0" algn="ctr">
              <a:buNone/>
              <a:defRPr/>
            </a:lvl4pPr>
            <a:lvl5pPr marL="1828664" indent="0" algn="ctr">
              <a:buNone/>
              <a:defRPr/>
            </a:lvl5pPr>
            <a:lvl6pPr marL="2285830" indent="0" algn="ctr">
              <a:buNone/>
              <a:defRPr/>
            </a:lvl6pPr>
            <a:lvl7pPr marL="2742994" indent="0" algn="ctr">
              <a:buNone/>
              <a:defRPr/>
            </a:lvl7pPr>
            <a:lvl8pPr marL="3200160" indent="0" algn="ctr">
              <a:buNone/>
              <a:defRPr/>
            </a:lvl8pPr>
            <a:lvl9pPr marL="3657327"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1206E3-6845-4CEE-9FC7-429F7539523E}"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28423344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47"/>
        <p:cNvGrpSpPr/>
        <p:nvPr/>
      </p:nvGrpSpPr>
      <p:grpSpPr>
        <a:xfrm>
          <a:off x="0" y="0"/>
          <a:ext cx="0" cy="0"/>
          <a:chOff x="0" y="0"/>
          <a:chExt cx="0" cy="0"/>
        </a:xfrm>
      </p:grpSpPr>
      <p:sp>
        <p:nvSpPr>
          <p:cNvPr id="548" name="Google Shape;548;p99"/>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49" name="Google Shape;549;p99"/>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9pPr>
          </a:lstStyle>
          <a:p>
            <a:endParaRPr/>
          </a:p>
        </p:txBody>
      </p:sp>
      <p:sp>
        <p:nvSpPr>
          <p:cNvPr id="550" name="Google Shape;550;p99"/>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Autofit/>
          </a:bodyPr>
          <a:lstStyle>
            <a:lvl1pPr marL="609585" lvl="0" indent="-304792" algn="l">
              <a:spcBef>
                <a:spcPts val="280"/>
              </a:spcBef>
              <a:spcAft>
                <a:spcPts val="0"/>
              </a:spcAft>
              <a:buClr>
                <a:schemeClr val="dk1"/>
              </a:buClr>
              <a:buSzPts val="1050"/>
              <a:buFont typeface="Arial"/>
              <a:buNone/>
              <a:defRPr sz="1400"/>
            </a:lvl1pPr>
            <a:lvl2pPr marL="1219170" lvl="1" indent="-304792" algn="l">
              <a:spcBef>
                <a:spcPts val="240"/>
              </a:spcBef>
              <a:spcAft>
                <a:spcPts val="0"/>
              </a:spcAft>
              <a:buClr>
                <a:schemeClr val="dk1"/>
              </a:buClr>
              <a:buSzPts val="900"/>
              <a:buFont typeface="Arial"/>
              <a:buNone/>
              <a:defRPr sz="1200"/>
            </a:lvl2pPr>
            <a:lvl3pPr marL="1828754" lvl="2" indent="-304792" algn="l">
              <a:spcBef>
                <a:spcPts val="200"/>
              </a:spcBef>
              <a:spcAft>
                <a:spcPts val="0"/>
              </a:spcAft>
              <a:buClr>
                <a:schemeClr val="dk1"/>
              </a:buClr>
              <a:buSzPts val="750"/>
              <a:buFont typeface="Arial"/>
              <a:buNone/>
              <a:defRPr sz="1000"/>
            </a:lvl3pPr>
            <a:lvl4pPr marL="2438339" lvl="3" indent="-304792" algn="l">
              <a:spcBef>
                <a:spcPts val="180"/>
              </a:spcBef>
              <a:spcAft>
                <a:spcPts val="0"/>
              </a:spcAft>
              <a:buClr>
                <a:schemeClr val="dk1"/>
              </a:buClr>
              <a:buSzPts val="675"/>
              <a:buFont typeface="Arial"/>
              <a:buNone/>
              <a:defRPr sz="900"/>
            </a:lvl4pPr>
            <a:lvl5pPr marL="3047924" lvl="4" indent="-304792" algn="l">
              <a:spcBef>
                <a:spcPts val="180"/>
              </a:spcBef>
              <a:spcAft>
                <a:spcPts val="0"/>
              </a:spcAft>
              <a:buClr>
                <a:schemeClr val="dk1"/>
              </a:buClr>
              <a:buSzPts val="675"/>
              <a:buFont typeface="Arial"/>
              <a:buNone/>
              <a:defRPr sz="900"/>
            </a:lvl5pPr>
            <a:lvl6pPr marL="3657509" lvl="5" indent="-304792" algn="l">
              <a:spcBef>
                <a:spcPts val="180"/>
              </a:spcBef>
              <a:spcAft>
                <a:spcPts val="0"/>
              </a:spcAft>
              <a:buClr>
                <a:schemeClr val="dk1"/>
              </a:buClr>
              <a:buSzPts val="675"/>
              <a:buFont typeface="Arial"/>
              <a:buNone/>
              <a:defRPr sz="900"/>
            </a:lvl6pPr>
            <a:lvl7pPr marL="4267093" lvl="6" indent="-304792" algn="l">
              <a:spcBef>
                <a:spcPts val="180"/>
              </a:spcBef>
              <a:spcAft>
                <a:spcPts val="0"/>
              </a:spcAft>
              <a:buClr>
                <a:schemeClr val="dk1"/>
              </a:buClr>
              <a:buSzPts val="675"/>
              <a:buFont typeface="Arial"/>
              <a:buNone/>
              <a:defRPr sz="900"/>
            </a:lvl7pPr>
            <a:lvl8pPr marL="4876678" lvl="7" indent="-304792" algn="l">
              <a:spcBef>
                <a:spcPts val="180"/>
              </a:spcBef>
              <a:spcAft>
                <a:spcPts val="0"/>
              </a:spcAft>
              <a:buClr>
                <a:schemeClr val="dk1"/>
              </a:buClr>
              <a:buSzPts val="675"/>
              <a:buFont typeface="Arial"/>
              <a:buNone/>
              <a:defRPr sz="900"/>
            </a:lvl8pPr>
            <a:lvl9pPr marL="5486263" lvl="8" indent="-304792" algn="l">
              <a:spcBef>
                <a:spcPts val="180"/>
              </a:spcBef>
              <a:spcAft>
                <a:spcPts val="0"/>
              </a:spcAft>
              <a:buClr>
                <a:schemeClr val="dk1"/>
              </a:buClr>
              <a:buSzPts val="675"/>
              <a:buFont typeface="Arial"/>
              <a:buNone/>
              <a:defRPr sz="900"/>
            </a:lvl9pPr>
          </a:lstStyle>
          <a:p>
            <a:endParaRPr/>
          </a:p>
        </p:txBody>
      </p:sp>
      <p:sp>
        <p:nvSpPr>
          <p:cNvPr id="551" name="Google Shape;551;p99"/>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2" name="Google Shape;552;p99"/>
          <p:cNvSpPr txBox="1">
            <a:spLocks noGrp="1"/>
          </p:cNvSpPr>
          <p:nvPr>
            <p:ph type="ftr" idx="11"/>
          </p:nvPr>
        </p:nvSpPr>
        <p:spPr>
          <a:xfrm>
            <a:off x="4165600" y="6245225"/>
            <a:ext cx="3860800" cy="476251"/>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3" name="Google Shape;553;p99"/>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088587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54"/>
        <p:cNvGrpSpPr/>
        <p:nvPr/>
      </p:nvGrpSpPr>
      <p:grpSpPr>
        <a:xfrm>
          <a:off x="0" y="0"/>
          <a:ext cx="0" cy="0"/>
          <a:chOff x="0" y="0"/>
          <a:chExt cx="0" cy="0"/>
        </a:xfrm>
      </p:grpSpPr>
      <p:sp>
        <p:nvSpPr>
          <p:cNvPr id="555" name="Google Shape;555;p10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6" name="Google Shape;556;p100"/>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557" name="Google Shape;557;p100"/>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8" name="Google Shape;558;p100"/>
          <p:cNvSpPr txBox="1">
            <a:spLocks noGrp="1"/>
          </p:cNvSpPr>
          <p:nvPr>
            <p:ph type="ftr" idx="11"/>
          </p:nvPr>
        </p:nvSpPr>
        <p:spPr>
          <a:xfrm>
            <a:off x="4165600" y="6245225"/>
            <a:ext cx="3860800" cy="476251"/>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9" name="Google Shape;559;p100"/>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80162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60"/>
        <p:cNvGrpSpPr/>
        <p:nvPr/>
      </p:nvGrpSpPr>
      <p:grpSpPr>
        <a:xfrm>
          <a:off x="0" y="0"/>
          <a:ext cx="0" cy="0"/>
          <a:chOff x="0" y="0"/>
          <a:chExt cx="0" cy="0"/>
        </a:xfrm>
      </p:grpSpPr>
      <p:sp>
        <p:nvSpPr>
          <p:cNvPr id="561" name="Google Shape;561;p101"/>
          <p:cNvSpPr txBox="1">
            <a:spLocks noGrp="1"/>
          </p:cNvSpPr>
          <p:nvPr>
            <p:ph type="title"/>
          </p:nvPr>
        </p:nvSpPr>
        <p:spPr>
          <a:xfrm rot="5400000">
            <a:off x="7285038" y="1828801"/>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62" name="Google Shape;562;p101"/>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563" name="Google Shape;563;p101"/>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4" name="Google Shape;564;p101"/>
          <p:cNvSpPr txBox="1">
            <a:spLocks noGrp="1"/>
          </p:cNvSpPr>
          <p:nvPr>
            <p:ph type="ftr" idx="11"/>
          </p:nvPr>
        </p:nvSpPr>
        <p:spPr>
          <a:xfrm>
            <a:off x="4165600" y="6245225"/>
            <a:ext cx="3860800" cy="476251"/>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5" name="Google Shape;565;p101"/>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671531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Without Layout">
  <p:cSld name="Without Layout">
    <p:spTree>
      <p:nvGrpSpPr>
        <p:cNvPr id="1" name="Shape 566"/>
        <p:cNvGrpSpPr/>
        <p:nvPr/>
      </p:nvGrpSpPr>
      <p:grpSpPr>
        <a:xfrm>
          <a:off x="0" y="0"/>
          <a:ext cx="0" cy="0"/>
          <a:chOff x="0" y="0"/>
          <a:chExt cx="0" cy="0"/>
        </a:xfrm>
      </p:grpSpPr>
    </p:spTree>
    <p:extLst>
      <p:ext uri="{BB962C8B-B14F-4D97-AF65-F5344CB8AC3E}">
        <p14:creationId xmlns:p14="http://schemas.microsoft.com/office/powerpoint/2010/main" val="2630677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BFC662-5752-40E2-A4FE-169823480D66}"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4196092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67" indent="0">
              <a:buNone/>
              <a:defRPr sz="1800"/>
            </a:lvl2pPr>
            <a:lvl3pPr marL="914332" indent="0">
              <a:buNone/>
              <a:defRPr sz="1600"/>
            </a:lvl3pPr>
            <a:lvl4pPr marL="1371498" indent="0">
              <a:buNone/>
              <a:defRPr sz="1400"/>
            </a:lvl4pPr>
            <a:lvl5pPr marL="1828664" indent="0">
              <a:buNone/>
              <a:defRPr sz="1400"/>
            </a:lvl5pPr>
            <a:lvl6pPr marL="2285830" indent="0">
              <a:buNone/>
              <a:defRPr sz="1400"/>
            </a:lvl6pPr>
            <a:lvl7pPr marL="2742994" indent="0">
              <a:buNone/>
              <a:defRPr sz="1400"/>
            </a:lvl7pPr>
            <a:lvl8pPr marL="3200160" indent="0">
              <a:buNone/>
              <a:defRPr sz="1400"/>
            </a:lvl8pPr>
            <a:lvl9pPr marL="3657327"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73C005-EDD3-4EBB-A38D-52A2F38D439D}"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3542910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FDF8E4-187E-45ED-8650-50EFD4CF1997}"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3861899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86EAA0-AC0A-41F0-B43D-3A9A1F3AF068}"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2441129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13EA452-1B39-4ABA-B3DF-A05935BBAC3A}"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3740118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Header slide - blue">
    <p:spTree>
      <p:nvGrpSpPr>
        <p:cNvPr id="1" name=""/>
        <p:cNvGrpSpPr/>
        <p:nvPr/>
      </p:nvGrpSpPr>
      <p:grpSpPr>
        <a:xfrm>
          <a:off x="0" y="0"/>
          <a:ext cx="0" cy="0"/>
          <a:chOff x="0" y="0"/>
          <a:chExt cx="0" cy="0"/>
        </a:xfrm>
      </p:grpSpPr>
      <p:sp>
        <p:nvSpPr>
          <p:cNvPr id="3" name="SmartArt Placeholder 2"/>
          <p:cNvSpPr>
            <a:spLocks noGrp="1"/>
          </p:cNvSpPr>
          <p:nvPr>
            <p:ph type="dgm" sz="quarter" idx="12" hasCustomPrompt="1"/>
          </p:nvPr>
        </p:nvSpPr>
        <p:spPr>
          <a:xfrm>
            <a:off x="0" y="1631951"/>
            <a:ext cx="12192000" cy="3484032"/>
          </a:xfrm>
          <a:prstGeom prst="rect">
            <a:avLst/>
          </a:prstGeom>
          <a:solidFill>
            <a:schemeClr val="accent2"/>
          </a:solidFill>
          <a:ln>
            <a:noFill/>
          </a:ln>
        </p:spPr>
        <p:txBody>
          <a:bodyPr/>
          <a:lstStyle>
            <a:lvl1pPr marL="0" indent="0">
              <a:buNone/>
              <a:defRPr sz="2400" baseline="0"/>
            </a:lvl1pPr>
          </a:lstStyle>
          <a:p>
            <a:r>
              <a:rPr lang="nl-NL" dirty="0"/>
              <a:t> </a:t>
            </a:r>
            <a:endParaRPr lang="en-GB" dirty="0"/>
          </a:p>
        </p:txBody>
      </p:sp>
      <p:sp>
        <p:nvSpPr>
          <p:cNvPr id="14" name="Title 13"/>
          <p:cNvSpPr>
            <a:spLocks noGrp="1"/>
          </p:cNvSpPr>
          <p:nvPr>
            <p:ph type="title" hasCustomPrompt="1"/>
          </p:nvPr>
        </p:nvSpPr>
        <p:spPr>
          <a:xfrm>
            <a:off x="907884" y="2732843"/>
            <a:ext cx="10350921" cy="699139"/>
          </a:xfrm>
          <a:prstGeom prst="rect">
            <a:avLst/>
          </a:prstGeom>
        </p:spPr>
        <p:txBody>
          <a:bodyPr/>
          <a:lstStyle>
            <a:lvl1pPr>
              <a:defRPr sz="3733" b="0">
                <a:latin typeface="+mn-lt"/>
              </a:defRPr>
            </a:lvl1pPr>
          </a:lstStyle>
          <a:p>
            <a:r>
              <a:rPr lang="en-US" dirty="0"/>
              <a:t>Subsection title</a:t>
            </a:r>
            <a:endParaRPr lang="en-GB" dirty="0"/>
          </a:p>
        </p:txBody>
      </p:sp>
      <p:sp>
        <p:nvSpPr>
          <p:cNvPr id="16" name="Text Placeholder 15"/>
          <p:cNvSpPr>
            <a:spLocks noGrp="1"/>
          </p:cNvSpPr>
          <p:nvPr>
            <p:ph type="body" sz="quarter" idx="11" hasCustomPrompt="1"/>
          </p:nvPr>
        </p:nvSpPr>
        <p:spPr>
          <a:xfrm>
            <a:off x="907875" y="3297767"/>
            <a:ext cx="10350735" cy="1818216"/>
          </a:xfrm>
          <a:prstGeom prst="rect">
            <a:avLst/>
          </a:prstGeom>
        </p:spPr>
        <p:txBody>
          <a:bodyPr/>
          <a:lstStyle>
            <a:lvl1pPr marL="0" indent="0">
              <a:buNone/>
              <a:defRPr sz="6400" b="1" baseline="0">
                <a:latin typeface="+mn-lt"/>
              </a:defRPr>
            </a:lvl1pPr>
            <a:lvl2pPr>
              <a:defRPr sz="1867">
                <a:latin typeface="Campton Light" panose="00000400000000000000" pitchFamily="50" charset="0"/>
              </a:defRPr>
            </a:lvl2pPr>
            <a:lvl3pPr>
              <a:defRPr sz="1600">
                <a:latin typeface="Campton Light" panose="00000400000000000000" pitchFamily="50" charset="0"/>
              </a:defRPr>
            </a:lvl3pPr>
            <a:lvl4pPr>
              <a:defRPr sz="1467">
                <a:latin typeface="Campton Light" panose="00000400000000000000" pitchFamily="50" charset="0"/>
              </a:defRPr>
            </a:lvl4pPr>
            <a:lvl5pPr>
              <a:defRPr sz="1467">
                <a:latin typeface="Campton Light" panose="00000400000000000000" pitchFamily="50" charset="0"/>
              </a:defRPr>
            </a:lvl5pPr>
          </a:lstStyle>
          <a:p>
            <a:pPr lvl="0"/>
            <a:r>
              <a:rPr lang="en-US" dirty="0" err="1"/>
              <a:t>Subtitel</a:t>
            </a:r>
            <a:r>
              <a:rPr lang="en-US" dirty="0"/>
              <a:t> [emphasis] </a:t>
            </a:r>
          </a:p>
        </p:txBody>
      </p:sp>
      <p:sp>
        <p:nvSpPr>
          <p:cNvPr id="6" name="SmartArt Placeholder 2"/>
          <p:cNvSpPr>
            <a:spLocks noGrp="1"/>
          </p:cNvSpPr>
          <p:nvPr>
            <p:ph type="dgm" sz="quarter" idx="14" hasCustomPrompt="1"/>
          </p:nvPr>
        </p:nvSpPr>
        <p:spPr>
          <a:xfrm>
            <a:off x="1035583" y="2521515"/>
            <a:ext cx="2048716" cy="102839"/>
          </a:xfrm>
          <a:prstGeom prst="rect">
            <a:avLst/>
          </a:prstGeom>
          <a:solidFill>
            <a:schemeClr val="tx1"/>
          </a:solidFill>
        </p:spPr>
        <p:txBody>
          <a:bodyPr/>
          <a:lstStyle>
            <a:lvl1pPr marL="0" indent="0">
              <a:buNone/>
              <a:defRPr sz="1067" b="1"/>
            </a:lvl1pPr>
          </a:lstStyle>
          <a:p>
            <a:r>
              <a:rPr lang="nl-NL" dirty="0"/>
              <a:t> </a:t>
            </a:r>
            <a:endParaRPr lang="en-GB" dirty="0"/>
          </a:p>
        </p:txBody>
      </p:sp>
      <p:pic>
        <p:nvPicPr>
          <p:cNvPr id="8" name="Picture 7"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587" y="589929"/>
            <a:ext cx="2867564" cy="535951"/>
          </a:xfrm>
          <a:prstGeom prst="rect">
            <a:avLst/>
          </a:prstGeom>
        </p:spPr>
      </p:pic>
    </p:spTree>
    <p:extLst>
      <p:ext uri="{BB962C8B-B14F-4D97-AF65-F5344CB8AC3E}">
        <p14:creationId xmlns:p14="http://schemas.microsoft.com/office/powerpoint/2010/main" val="14539204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74F203-859F-4433-A49F-A46B1F7372CB}"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2181204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17D843-BCD3-4CE6-8CAE-E5A40A39E28D}"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3274894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pPr lvl="0"/>
            <a:endParaRPr lang="en-US" noProof="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400"/>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F617B4-6B5D-4BA0-BB25-475B62890B09}"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3397590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7F9B98-1C1B-4868-9CAA-B26DB0615E8F}"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3752383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DED1DA-8F83-4B01-A251-8AB723B415A8}"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3719578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6"/>
        <p:cNvGrpSpPr/>
        <p:nvPr/>
      </p:nvGrpSpPr>
      <p:grpSpPr>
        <a:xfrm>
          <a:off x="0" y="0"/>
          <a:ext cx="0" cy="0"/>
          <a:chOff x="0" y="0"/>
          <a:chExt cx="0" cy="0"/>
        </a:xfrm>
      </p:grpSpPr>
      <p:sp>
        <p:nvSpPr>
          <p:cNvPr id="157" name="Google Shape;157;p33"/>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33"/>
          <p:cNvSpPr txBox="1">
            <a:spLocks noGrp="1"/>
          </p:cNvSpPr>
          <p:nvPr>
            <p:ph type="ftr" idx="11"/>
          </p:nvPr>
        </p:nvSpPr>
        <p:spPr>
          <a:xfrm>
            <a:off x="4165601" y="6245225"/>
            <a:ext cx="3860800" cy="476251"/>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33"/>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86113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0"/>
        <p:cNvGrpSpPr/>
        <p:nvPr/>
      </p:nvGrpSpPr>
      <p:grpSpPr>
        <a:xfrm>
          <a:off x="0" y="0"/>
          <a:ext cx="0" cy="0"/>
          <a:chOff x="0" y="0"/>
          <a:chExt cx="0" cy="0"/>
        </a:xfrm>
      </p:grpSpPr>
      <p:sp>
        <p:nvSpPr>
          <p:cNvPr id="161" name="Google Shape;161;p34"/>
          <p:cNvSpPr txBox="1">
            <a:spLocks noGrp="1"/>
          </p:cNvSpPr>
          <p:nvPr>
            <p:ph type="ctrTitle"/>
          </p:nvPr>
        </p:nvSpPr>
        <p:spPr>
          <a:xfrm>
            <a:off x="914400" y="2130428"/>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2" name="Google Shape;162;p34"/>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2400"/>
              <a:buFont typeface="Arial"/>
              <a:buNone/>
              <a:defRPr/>
            </a:lvl1pPr>
            <a:lvl2pPr lvl="1" algn="ctr">
              <a:spcBef>
                <a:spcPts val="560"/>
              </a:spcBef>
              <a:spcAft>
                <a:spcPts val="0"/>
              </a:spcAft>
              <a:buClr>
                <a:schemeClr val="dk1"/>
              </a:buClr>
              <a:buSzPts val="2100"/>
              <a:buFont typeface="Arial"/>
              <a:buNone/>
              <a:defRPr/>
            </a:lvl2pPr>
            <a:lvl3pPr lvl="2" algn="ctr">
              <a:spcBef>
                <a:spcPts val="480"/>
              </a:spcBef>
              <a:spcAft>
                <a:spcPts val="0"/>
              </a:spcAft>
              <a:buClr>
                <a:schemeClr val="dk1"/>
              </a:buClr>
              <a:buSzPts val="1800"/>
              <a:buFont typeface="Arial"/>
              <a:buNone/>
              <a:defRPr/>
            </a:lvl3pPr>
            <a:lvl4pPr lvl="3" algn="ctr">
              <a:spcBef>
                <a:spcPts val="400"/>
              </a:spcBef>
              <a:spcAft>
                <a:spcPts val="0"/>
              </a:spcAft>
              <a:buClr>
                <a:schemeClr val="dk1"/>
              </a:buClr>
              <a:buSzPts val="1500"/>
              <a:buFont typeface="Arial"/>
              <a:buNone/>
              <a:defRPr/>
            </a:lvl4pPr>
            <a:lvl5pPr lvl="4" algn="ctr">
              <a:spcBef>
                <a:spcPts val="400"/>
              </a:spcBef>
              <a:spcAft>
                <a:spcPts val="0"/>
              </a:spcAft>
              <a:buClr>
                <a:schemeClr val="dk1"/>
              </a:buClr>
              <a:buSzPts val="1500"/>
              <a:buFont typeface="Arial"/>
              <a:buNone/>
              <a:defRPr/>
            </a:lvl5pPr>
            <a:lvl6pPr lvl="5" algn="ctr">
              <a:spcBef>
                <a:spcPts val="400"/>
              </a:spcBef>
              <a:spcAft>
                <a:spcPts val="0"/>
              </a:spcAft>
              <a:buClr>
                <a:schemeClr val="dk1"/>
              </a:buClr>
              <a:buSzPts val="1500"/>
              <a:buFont typeface="Arial"/>
              <a:buNone/>
              <a:defRPr/>
            </a:lvl6pPr>
            <a:lvl7pPr lvl="6" algn="ctr">
              <a:spcBef>
                <a:spcPts val="400"/>
              </a:spcBef>
              <a:spcAft>
                <a:spcPts val="0"/>
              </a:spcAft>
              <a:buClr>
                <a:schemeClr val="dk1"/>
              </a:buClr>
              <a:buSzPts val="1500"/>
              <a:buFont typeface="Arial"/>
              <a:buNone/>
              <a:defRPr/>
            </a:lvl7pPr>
            <a:lvl8pPr lvl="7" algn="ctr">
              <a:spcBef>
                <a:spcPts val="400"/>
              </a:spcBef>
              <a:spcAft>
                <a:spcPts val="0"/>
              </a:spcAft>
              <a:buClr>
                <a:schemeClr val="dk1"/>
              </a:buClr>
              <a:buSzPts val="1500"/>
              <a:buFont typeface="Arial"/>
              <a:buNone/>
              <a:defRPr/>
            </a:lvl8pPr>
            <a:lvl9pPr lvl="8" algn="ctr">
              <a:spcBef>
                <a:spcPts val="400"/>
              </a:spcBef>
              <a:spcAft>
                <a:spcPts val="0"/>
              </a:spcAft>
              <a:buClr>
                <a:schemeClr val="dk1"/>
              </a:buClr>
              <a:buSzPts val="1500"/>
              <a:buFont typeface="Arial"/>
              <a:buNone/>
              <a:defRPr/>
            </a:lvl9pPr>
          </a:lstStyle>
          <a:p>
            <a:endParaRPr/>
          </a:p>
        </p:txBody>
      </p:sp>
      <p:sp>
        <p:nvSpPr>
          <p:cNvPr id="163" name="Google Shape;163;p34"/>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34"/>
          <p:cNvSpPr txBox="1">
            <a:spLocks noGrp="1"/>
          </p:cNvSpPr>
          <p:nvPr>
            <p:ph type="ftr" idx="11"/>
          </p:nvPr>
        </p:nvSpPr>
        <p:spPr>
          <a:xfrm>
            <a:off x="4165601" y="6245225"/>
            <a:ext cx="3860800" cy="476251"/>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34"/>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034326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6"/>
        <p:cNvGrpSpPr/>
        <p:nvPr/>
      </p:nvGrpSpPr>
      <p:grpSpPr>
        <a:xfrm>
          <a:off x="0" y="0"/>
          <a:ext cx="0" cy="0"/>
          <a:chOff x="0" y="0"/>
          <a:chExt cx="0" cy="0"/>
        </a:xfrm>
      </p:grpSpPr>
      <p:sp>
        <p:nvSpPr>
          <p:cNvPr id="167" name="Google Shape;167;p3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8" name="Google Shape;168;p35"/>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169" name="Google Shape;169;p35"/>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35"/>
          <p:cNvSpPr txBox="1">
            <a:spLocks noGrp="1"/>
          </p:cNvSpPr>
          <p:nvPr>
            <p:ph type="ftr" idx="11"/>
          </p:nvPr>
        </p:nvSpPr>
        <p:spPr>
          <a:xfrm>
            <a:off x="4165601" y="6245225"/>
            <a:ext cx="3860800" cy="476251"/>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35"/>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1111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2"/>
        <p:cNvGrpSpPr/>
        <p:nvPr/>
      </p:nvGrpSpPr>
      <p:grpSpPr>
        <a:xfrm>
          <a:off x="0" y="0"/>
          <a:ext cx="0" cy="0"/>
          <a:chOff x="0" y="0"/>
          <a:chExt cx="0" cy="0"/>
        </a:xfrm>
      </p:grpSpPr>
      <p:sp>
        <p:nvSpPr>
          <p:cNvPr id="173" name="Google Shape;173;p36"/>
          <p:cNvSpPr txBox="1">
            <a:spLocks noGrp="1"/>
          </p:cNvSpPr>
          <p:nvPr>
            <p:ph type="title"/>
          </p:nvPr>
        </p:nvSpPr>
        <p:spPr>
          <a:xfrm>
            <a:off x="963084" y="4406903"/>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4" name="Google Shape;174;p36"/>
          <p:cNvSpPr txBox="1">
            <a:spLocks noGrp="1"/>
          </p:cNvSpPr>
          <p:nvPr>
            <p:ph type="body" idx="1"/>
          </p:nvPr>
        </p:nvSpPr>
        <p:spPr>
          <a:xfrm>
            <a:off x="963084" y="2906716"/>
            <a:ext cx="10363200" cy="1500187"/>
          </a:xfrm>
          <a:prstGeom prst="rect">
            <a:avLst/>
          </a:prstGeom>
          <a:noFill/>
          <a:ln>
            <a:noFill/>
          </a:ln>
        </p:spPr>
        <p:txBody>
          <a:bodyPr spcFirstLastPara="1" wrap="square" lIns="91425" tIns="45700" rIns="91425" bIns="45700" anchor="b" anchorCtr="0">
            <a:noAutofit/>
          </a:bodyPr>
          <a:lstStyle>
            <a:lvl1pPr marL="609585" lvl="0" indent="-304792" algn="l">
              <a:spcBef>
                <a:spcPts val="400"/>
              </a:spcBef>
              <a:spcAft>
                <a:spcPts val="0"/>
              </a:spcAft>
              <a:buClr>
                <a:schemeClr val="dk1"/>
              </a:buClr>
              <a:buSzPts val="1500"/>
              <a:buFont typeface="Arial"/>
              <a:buNone/>
              <a:defRPr sz="2000"/>
            </a:lvl1pPr>
            <a:lvl2pPr marL="1219170" lvl="1" indent="-304792" algn="l">
              <a:spcBef>
                <a:spcPts val="360"/>
              </a:spcBef>
              <a:spcAft>
                <a:spcPts val="0"/>
              </a:spcAft>
              <a:buClr>
                <a:schemeClr val="dk1"/>
              </a:buClr>
              <a:buSzPts val="1350"/>
              <a:buFont typeface="Arial"/>
              <a:buNone/>
              <a:defRPr sz="1800"/>
            </a:lvl2pPr>
            <a:lvl3pPr marL="1828754" lvl="2" indent="-304792" algn="l">
              <a:spcBef>
                <a:spcPts val="320"/>
              </a:spcBef>
              <a:spcAft>
                <a:spcPts val="0"/>
              </a:spcAft>
              <a:buClr>
                <a:schemeClr val="dk1"/>
              </a:buClr>
              <a:buSzPts val="1200"/>
              <a:buFont typeface="Arial"/>
              <a:buNone/>
              <a:defRPr sz="1600"/>
            </a:lvl3pPr>
            <a:lvl4pPr marL="2438339" lvl="3" indent="-304792" algn="l">
              <a:spcBef>
                <a:spcPts val="280"/>
              </a:spcBef>
              <a:spcAft>
                <a:spcPts val="0"/>
              </a:spcAft>
              <a:buClr>
                <a:schemeClr val="dk1"/>
              </a:buClr>
              <a:buSzPts val="1050"/>
              <a:buFont typeface="Arial"/>
              <a:buNone/>
              <a:defRPr sz="1400"/>
            </a:lvl4pPr>
            <a:lvl5pPr marL="3047924" lvl="4" indent="-304792" algn="l">
              <a:spcBef>
                <a:spcPts val="280"/>
              </a:spcBef>
              <a:spcAft>
                <a:spcPts val="0"/>
              </a:spcAft>
              <a:buClr>
                <a:schemeClr val="dk1"/>
              </a:buClr>
              <a:buSzPts val="1050"/>
              <a:buFont typeface="Arial"/>
              <a:buNone/>
              <a:defRPr sz="1400"/>
            </a:lvl5pPr>
            <a:lvl6pPr marL="3657509" lvl="5" indent="-304792" algn="l">
              <a:spcBef>
                <a:spcPts val="280"/>
              </a:spcBef>
              <a:spcAft>
                <a:spcPts val="0"/>
              </a:spcAft>
              <a:buClr>
                <a:schemeClr val="dk1"/>
              </a:buClr>
              <a:buSzPts val="1050"/>
              <a:buFont typeface="Arial"/>
              <a:buNone/>
              <a:defRPr sz="1400"/>
            </a:lvl6pPr>
            <a:lvl7pPr marL="4267093" lvl="6" indent="-304792" algn="l">
              <a:spcBef>
                <a:spcPts val="280"/>
              </a:spcBef>
              <a:spcAft>
                <a:spcPts val="0"/>
              </a:spcAft>
              <a:buClr>
                <a:schemeClr val="dk1"/>
              </a:buClr>
              <a:buSzPts val="1050"/>
              <a:buFont typeface="Arial"/>
              <a:buNone/>
              <a:defRPr sz="1400"/>
            </a:lvl7pPr>
            <a:lvl8pPr marL="4876678" lvl="7" indent="-304792" algn="l">
              <a:spcBef>
                <a:spcPts val="280"/>
              </a:spcBef>
              <a:spcAft>
                <a:spcPts val="0"/>
              </a:spcAft>
              <a:buClr>
                <a:schemeClr val="dk1"/>
              </a:buClr>
              <a:buSzPts val="1050"/>
              <a:buFont typeface="Arial"/>
              <a:buNone/>
              <a:defRPr sz="1400"/>
            </a:lvl8pPr>
            <a:lvl9pPr marL="5486263" lvl="8" indent="-304792" algn="l">
              <a:spcBef>
                <a:spcPts val="280"/>
              </a:spcBef>
              <a:spcAft>
                <a:spcPts val="0"/>
              </a:spcAft>
              <a:buClr>
                <a:schemeClr val="dk1"/>
              </a:buClr>
              <a:buSzPts val="1050"/>
              <a:buFont typeface="Arial"/>
              <a:buNone/>
              <a:defRPr sz="1400"/>
            </a:lvl9pPr>
          </a:lstStyle>
          <a:p>
            <a:endParaRPr/>
          </a:p>
        </p:txBody>
      </p:sp>
      <p:sp>
        <p:nvSpPr>
          <p:cNvPr id="175" name="Google Shape;175;p36"/>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36"/>
          <p:cNvSpPr txBox="1">
            <a:spLocks noGrp="1"/>
          </p:cNvSpPr>
          <p:nvPr>
            <p:ph type="ftr" idx="11"/>
          </p:nvPr>
        </p:nvSpPr>
        <p:spPr>
          <a:xfrm>
            <a:off x="4165601" y="6245225"/>
            <a:ext cx="3860800" cy="476251"/>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36"/>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660730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78"/>
        <p:cNvGrpSpPr/>
        <p:nvPr/>
      </p:nvGrpSpPr>
      <p:grpSpPr>
        <a:xfrm>
          <a:off x="0" y="0"/>
          <a:ext cx="0" cy="0"/>
          <a:chOff x="0" y="0"/>
          <a:chExt cx="0" cy="0"/>
        </a:xfrm>
      </p:grpSpPr>
      <p:sp>
        <p:nvSpPr>
          <p:cNvPr id="179" name="Google Shape;179;p3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0" name="Google Shape;180;p37"/>
          <p:cNvSpPr txBox="1">
            <a:spLocks noGrp="1"/>
          </p:cNvSpPr>
          <p:nvPr>
            <p:ph type="body" idx="1"/>
          </p:nvPr>
        </p:nvSpPr>
        <p:spPr>
          <a:xfrm>
            <a:off x="609600" y="1600203"/>
            <a:ext cx="5384800" cy="4525963"/>
          </a:xfrm>
          <a:prstGeom prst="rect">
            <a:avLst/>
          </a:prstGeom>
          <a:noFill/>
          <a:ln>
            <a:noFill/>
          </a:ln>
        </p:spPr>
        <p:txBody>
          <a:bodyPr spcFirstLastPara="1" wrap="square" lIns="91425" tIns="45700" rIns="91425" bIns="45700" anchor="t" anchorCtr="0">
            <a:noAutofit/>
          </a:bodyPr>
          <a:lstStyle>
            <a:lvl1pPr marL="609585" lvl="0" indent="-482588" algn="l">
              <a:spcBef>
                <a:spcPts val="560"/>
              </a:spcBef>
              <a:spcAft>
                <a:spcPts val="0"/>
              </a:spcAft>
              <a:buClr>
                <a:schemeClr val="dk1"/>
              </a:buClr>
              <a:buSzPts val="2100"/>
              <a:buFont typeface="Arial"/>
              <a:buChar char="•"/>
              <a:defRPr sz="2800"/>
            </a:lvl1pPr>
            <a:lvl2pPr marL="1219170" lvl="1" indent="-457189" algn="l">
              <a:spcBef>
                <a:spcPts val="480"/>
              </a:spcBef>
              <a:spcAft>
                <a:spcPts val="0"/>
              </a:spcAft>
              <a:buClr>
                <a:schemeClr val="dk1"/>
              </a:buClr>
              <a:buSzPts val="1800"/>
              <a:buFont typeface="Arial"/>
              <a:buChar char="–"/>
              <a:defRPr sz="2400"/>
            </a:lvl2pPr>
            <a:lvl3pPr marL="1828754" lvl="2" indent="-431789" algn="l">
              <a:spcBef>
                <a:spcPts val="400"/>
              </a:spcBef>
              <a:spcAft>
                <a:spcPts val="0"/>
              </a:spcAft>
              <a:buClr>
                <a:schemeClr val="dk1"/>
              </a:buClr>
              <a:buSzPts val="1500"/>
              <a:buFont typeface="Arial"/>
              <a:buChar char="•"/>
              <a:defRPr sz="2000"/>
            </a:lvl3pPr>
            <a:lvl4pPr marL="2438339" lvl="3" indent="-419090" algn="l">
              <a:spcBef>
                <a:spcPts val="360"/>
              </a:spcBef>
              <a:spcAft>
                <a:spcPts val="0"/>
              </a:spcAft>
              <a:buClr>
                <a:schemeClr val="dk1"/>
              </a:buClr>
              <a:buSzPts val="1350"/>
              <a:buFont typeface="Arial"/>
              <a:buChar char="–"/>
              <a:defRPr sz="1800"/>
            </a:lvl4pPr>
            <a:lvl5pPr marL="3047924" lvl="4" indent="-419090" algn="l">
              <a:spcBef>
                <a:spcPts val="360"/>
              </a:spcBef>
              <a:spcAft>
                <a:spcPts val="0"/>
              </a:spcAft>
              <a:buClr>
                <a:schemeClr val="dk1"/>
              </a:buClr>
              <a:buSzPts val="1350"/>
              <a:buFont typeface="Arial"/>
              <a:buChar char="»"/>
              <a:defRPr sz="1800"/>
            </a:lvl5pPr>
            <a:lvl6pPr marL="3657509" lvl="5" indent="-419090" algn="l">
              <a:spcBef>
                <a:spcPts val="360"/>
              </a:spcBef>
              <a:spcAft>
                <a:spcPts val="0"/>
              </a:spcAft>
              <a:buClr>
                <a:schemeClr val="dk1"/>
              </a:buClr>
              <a:buSzPts val="1350"/>
              <a:buFont typeface="Arial"/>
              <a:buChar char="»"/>
              <a:defRPr sz="1800"/>
            </a:lvl6pPr>
            <a:lvl7pPr marL="4267093" lvl="6" indent="-419090" algn="l">
              <a:spcBef>
                <a:spcPts val="360"/>
              </a:spcBef>
              <a:spcAft>
                <a:spcPts val="0"/>
              </a:spcAft>
              <a:buClr>
                <a:schemeClr val="dk1"/>
              </a:buClr>
              <a:buSzPts val="1350"/>
              <a:buFont typeface="Arial"/>
              <a:buChar char="»"/>
              <a:defRPr sz="1800"/>
            </a:lvl7pPr>
            <a:lvl8pPr marL="4876678" lvl="7" indent="-419090" algn="l">
              <a:spcBef>
                <a:spcPts val="360"/>
              </a:spcBef>
              <a:spcAft>
                <a:spcPts val="0"/>
              </a:spcAft>
              <a:buClr>
                <a:schemeClr val="dk1"/>
              </a:buClr>
              <a:buSzPts val="1350"/>
              <a:buFont typeface="Arial"/>
              <a:buChar char="»"/>
              <a:defRPr sz="1800"/>
            </a:lvl8pPr>
            <a:lvl9pPr marL="5486263" lvl="8" indent="-419090" algn="l">
              <a:spcBef>
                <a:spcPts val="360"/>
              </a:spcBef>
              <a:spcAft>
                <a:spcPts val="0"/>
              </a:spcAft>
              <a:buClr>
                <a:schemeClr val="dk1"/>
              </a:buClr>
              <a:buSzPts val="1350"/>
              <a:buFont typeface="Arial"/>
              <a:buChar char="»"/>
              <a:defRPr sz="1800"/>
            </a:lvl9pPr>
          </a:lstStyle>
          <a:p>
            <a:endParaRPr/>
          </a:p>
        </p:txBody>
      </p:sp>
      <p:sp>
        <p:nvSpPr>
          <p:cNvPr id="181" name="Google Shape;181;p37"/>
          <p:cNvSpPr txBox="1">
            <a:spLocks noGrp="1"/>
          </p:cNvSpPr>
          <p:nvPr>
            <p:ph type="body" idx="2"/>
          </p:nvPr>
        </p:nvSpPr>
        <p:spPr>
          <a:xfrm>
            <a:off x="6197600" y="1600203"/>
            <a:ext cx="5384800" cy="4525963"/>
          </a:xfrm>
          <a:prstGeom prst="rect">
            <a:avLst/>
          </a:prstGeom>
          <a:noFill/>
          <a:ln>
            <a:noFill/>
          </a:ln>
        </p:spPr>
        <p:txBody>
          <a:bodyPr spcFirstLastPara="1" wrap="square" lIns="91425" tIns="45700" rIns="91425" bIns="45700" anchor="t" anchorCtr="0">
            <a:noAutofit/>
          </a:bodyPr>
          <a:lstStyle>
            <a:lvl1pPr marL="609585" lvl="0" indent="-482588" algn="l">
              <a:spcBef>
                <a:spcPts val="560"/>
              </a:spcBef>
              <a:spcAft>
                <a:spcPts val="0"/>
              </a:spcAft>
              <a:buClr>
                <a:schemeClr val="dk1"/>
              </a:buClr>
              <a:buSzPts val="2100"/>
              <a:buFont typeface="Arial"/>
              <a:buChar char="•"/>
              <a:defRPr sz="2800"/>
            </a:lvl1pPr>
            <a:lvl2pPr marL="1219170" lvl="1" indent="-457189" algn="l">
              <a:spcBef>
                <a:spcPts val="480"/>
              </a:spcBef>
              <a:spcAft>
                <a:spcPts val="0"/>
              </a:spcAft>
              <a:buClr>
                <a:schemeClr val="dk1"/>
              </a:buClr>
              <a:buSzPts val="1800"/>
              <a:buFont typeface="Arial"/>
              <a:buChar char="–"/>
              <a:defRPr sz="2400"/>
            </a:lvl2pPr>
            <a:lvl3pPr marL="1828754" lvl="2" indent="-431789" algn="l">
              <a:spcBef>
                <a:spcPts val="400"/>
              </a:spcBef>
              <a:spcAft>
                <a:spcPts val="0"/>
              </a:spcAft>
              <a:buClr>
                <a:schemeClr val="dk1"/>
              </a:buClr>
              <a:buSzPts val="1500"/>
              <a:buFont typeface="Arial"/>
              <a:buChar char="•"/>
              <a:defRPr sz="2000"/>
            </a:lvl3pPr>
            <a:lvl4pPr marL="2438339" lvl="3" indent="-419090" algn="l">
              <a:spcBef>
                <a:spcPts val="360"/>
              </a:spcBef>
              <a:spcAft>
                <a:spcPts val="0"/>
              </a:spcAft>
              <a:buClr>
                <a:schemeClr val="dk1"/>
              </a:buClr>
              <a:buSzPts val="1350"/>
              <a:buFont typeface="Arial"/>
              <a:buChar char="–"/>
              <a:defRPr sz="1800"/>
            </a:lvl4pPr>
            <a:lvl5pPr marL="3047924" lvl="4" indent="-419090" algn="l">
              <a:spcBef>
                <a:spcPts val="360"/>
              </a:spcBef>
              <a:spcAft>
                <a:spcPts val="0"/>
              </a:spcAft>
              <a:buClr>
                <a:schemeClr val="dk1"/>
              </a:buClr>
              <a:buSzPts val="1350"/>
              <a:buFont typeface="Arial"/>
              <a:buChar char="»"/>
              <a:defRPr sz="1800"/>
            </a:lvl5pPr>
            <a:lvl6pPr marL="3657509" lvl="5" indent="-419090" algn="l">
              <a:spcBef>
                <a:spcPts val="360"/>
              </a:spcBef>
              <a:spcAft>
                <a:spcPts val="0"/>
              </a:spcAft>
              <a:buClr>
                <a:schemeClr val="dk1"/>
              </a:buClr>
              <a:buSzPts val="1350"/>
              <a:buFont typeface="Arial"/>
              <a:buChar char="»"/>
              <a:defRPr sz="1800"/>
            </a:lvl6pPr>
            <a:lvl7pPr marL="4267093" lvl="6" indent="-419090" algn="l">
              <a:spcBef>
                <a:spcPts val="360"/>
              </a:spcBef>
              <a:spcAft>
                <a:spcPts val="0"/>
              </a:spcAft>
              <a:buClr>
                <a:schemeClr val="dk1"/>
              </a:buClr>
              <a:buSzPts val="1350"/>
              <a:buFont typeface="Arial"/>
              <a:buChar char="»"/>
              <a:defRPr sz="1800"/>
            </a:lvl7pPr>
            <a:lvl8pPr marL="4876678" lvl="7" indent="-419090" algn="l">
              <a:spcBef>
                <a:spcPts val="360"/>
              </a:spcBef>
              <a:spcAft>
                <a:spcPts val="0"/>
              </a:spcAft>
              <a:buClr>
                <a:schemeClr val="dk1"/>
              </a:buClr>
              <a:buSzPts val="1350"/>
              <a:buFont typeface="Arial"/>
              <a:buChar char="»"/>
              <a:defRPr sz="1800"/>
            </a:lvl8pPr>
            <a:lvl9pPr marL="5486263" lvl="8" indent="-419090" algn="l">
              <a:spcBef>
                <a:spcPts val="360"/>
              </a:spcBef>
              <a:spcAft>
                <a:spcPts val="0"/>
              </a:spcAft>
              <a:buClr>
                <a:schemeClr val="dk1"/>
              </a:buClr>
              <a:buSzPts val="1350"/>
              <a:buFont typeface="Arial"/>
              <a:buChar char="»"/>
              <a:defRPr sz="1800"/>
            </a:lvl9pPr>
          </a:lstStyle>
          <a:p>
            <a:endParaRPr/>
          </a:p>
        </p:txBody>
      </p:sp>
      <p:sp>
        <p:nvSpPr>
          <p:cNvPr id="182" name="Google Shape;182;p37"/>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37"/>
          <p:cNvSpPr txBox="1">
            <a:spLocks noGrp="1"/>
          </p:cNvSpPr>
          <p:nvPr>
            <p:ph type="ftr" idx="11"/>
          </p:nvPr>
        </p:nvSpPr>
        <p:spPr>
          <a:xfrm>
            <a:off x="4165601" y="6245225"/>
            <a:ext cx="3860800" cy="476251"/>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37"/>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33951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slide - oker">
    <p:spTree>
      <p:nvGrpSpPr>
        <p:cNvPr id="1" name=""/>
        <p:cNvGrpSpPr/>
        <p:nvPr/>
      </p:nvGrpSpPr>
      <p:grpSpPr>
        <a:xfrm>
          <a:off x="0" y="0"/>
          <a:ext cx="0" cy="0"/>
          <a:chOff x="0" y="0"/>
          <a:chExt cx="0" cy="0"/>
        </a:xfrm>
      </p:grpSpPr>
      <p:sp>
        <p:nvSpPr>
          <p:cNvPr id="3" name="SmartArt Placeholder 2"/>
          <p:cNvSpPr>
            <a:spLocks noGrp="1"/>
          </p:cNvSpPr>
          <p:nvPr>
            <p:ph type="dgm" sz="quarter" idx="12" hasCustomPrompt="1"/>
          </p:nvPr>
        </p:nvSpPr>
        <p:spPr>
          <a:xfrm>
            <a:off x="0" y="1631951"/>
            <a:ext cx="12192000" cy="3484032"/>
          </a:xfrm>
          <a:prstGeom prst="rect">
            <a:avLst/>
          </a:prstGeom>
          <a:solidFill>
            <a:schemeClr val="accent3"/>
          </a:solidFill>
          <a:ln>
            <a:noFill/>
          </a:ln>
        </p:spPr>
        <p:txBody>
          <a:bodyPr/>
          <a:lstStyle>
            <a:lvl1pPr marL="0" indent="0">
              <a:buNone/>
              <a:defRPr sz="2400"/>
            </a:lvl1pPr>
          </a:lstStyle>
          <a:p>
            <a:r>
              <a:rPr lang="nl-NL" dirty="0"/>
              <a:t> </a:t>
            </a:r>
            <a:endParaRPr lang="en-GB" dirty="0"/>
          </a:p>
        </p:txBody>
      </p:sp>
      <p:sp>
        <p:nvSpPr>
          <p:cNvPr id="14" name="Title 13"/>
          <p:cNvSpPr>
            <a:spLocks noGrp="1"/>
          </p:cNvSpPr>
          <p:nvPr>
            <p:ph type="title" hasCustomPrompt="1"/>
          </p:nvPr>
        </p:nvSpPr>
        <p:spPr>
          <a:xfrm>
            <a:off x="907884" y="2732843"/>
            <a:ext cx="10350921" cy="699139"/>
          </a:xfrm>
          <a:prstGeom prst="rect">
            <a:avLst/>
          </a:prstGeom>
        </p:spPr>
        <p:txBody>
          <a:bodyPr/>
          <a:lstStyle>
            <a:lvl1pPr>
              <a:defRPr sz="3733" b="0">
                <a:latin typeface="+mn-lt"/>
              </a:defRPr>
            </a:lvl1pPr>
          </a:lstStyle>
          <a:p>
            <a:r>
              <a:rPr lang="en-US" dirty="0"/>
              <a:t>Subsection title</a:t>
            </a:r>
            <a:endParaRPr lang="en-GB" dirty="0"/>
          </a:p>
        </p:txBody>
      </p:sp>
      <p:sp>
        <p:nvSpPr>
          <p:cNvPr id="16" name="Text Placeholder 15"/>
          <p:cNvSpPr>
            <a:spLocks noGrp="1"/>
          </p:cNvSpPr>
          <p:nvPr>
            <p:ph type="body" sz="quarter" idx="11" hasCustomPrompt="1"/>
          </p:nvPr>
        </p:nvSpPr>
        <p:spPr>
          <a:xfrm>
            <a:off x="907875" y="3297767"/>
            <a:ext cx="10350735" cy="1818216"/>
          </a:xfrm>
          <a:prstGeom prst="rect">
            <a:avLst/>
          </a:prstGeom>
        </p:spPr>
        <p:txBody>
          <a:bodyPr/>
          <a:lstStyle>
            <a:lvl1pPr marL="0" indent="0">
              <a:buNone/>
              <a:defRPr sz="6400" b="1" baseline="0">
                <a:latin typeface="+mn-lt"/>
              </a:defRPr>
            </a:lvl1pPr>
            <a:lvl2pPr>
              <a:defRPr sz="1867">
                <a:latin typeface="Campton Light" panose="00000400000000000000" pitchFamily="50" charset="0"/>
              </a:defRPr>
            </a:lvl2pPr>
            <a:lvl3pPr>
              <a:defRPr sz="1600">
                <a:latin typeface="Campton Light" panose="00000400000000000000" pitchFamily="50" charset="0"/>
              </a:defRPr>
            </a:lvl3pPr>
            <a:lvl4pPr>
              <a:defRPr sz="1467">
                <a:latin typeface="Campton Light" panose="00000400000000000000" pitchFamily="50" charset="0"/>
              </a:defRPr>
            </a:lvl4pPr>
            <a:lvl5pPr>
              <a:defRPr sz="1467">
                <a:latin typeface="Campton Light" panose="00000400000000000000" pitchFamily="50" charset="0"/>
              </a:defRPr>
            </a:lvl5pPr>
          </a:lstStyle>
          <a:p>
            <a:pPr lvl="0"/>
            <a:r>
              <a:rPr lang="en-US" dirty="0" err="1"/>
              <a:t>Subtitel</a:t>
            </a:r>
            <a:r>
              <a:rPr lang="en-US" dirty="0"/>
              <a:t> [emphasis] </a:t>
            </a:r>
          </a:p>
        </p:txBody>
      </p:sp>
      <p:sp>
        <p:nvSpPr>
          <p:cNvPr id="19" name="SmartArt Placeholder 2"/>
          <p:cNvSpPr>
            <a:spLocks noGrp="1"/>
          </p:cNvSpPr>
          <p:nvPr>
            <p:ph type="dgm" sz="quarter" idx="14" hasCustomPrompt="1"/>
          </p:nvPr>
        </p:nvSpPr>
        <p:spPr>
          <a:xfrm>
            <a:off x="1035583" y="2521515"/>
            <a:ext cx="2048716" cy="102839"/>
          </a:xfrm>
          <a:prstGeom prst="rect">
            <a:avLst/>
          </a:prstGeom>
          <a:solidFill>
            <a:schemeClr val="tx1"/>
          </a:solidFill>
        </p:spPr>
        <p:txBody>
          <a:bodyPr/>
          <a:lstStyle>
            <a:lvl1pPr marL="0" indent="0">
              <a:buNone/>
              <a:defRPr sz="1067" b="1"/>
            </a:lvl1pPr>
          </a:lstStyle>
          <a:p>
            <a:r>
              <a:rPr lang="nl-NL" dirty="0"/>
              <a:t> </a:t>
            </a:r>
            <a:endParaRPr lang="en-GB" dirty="0"/>
          </a:p>
        </p:txBody>
      </p:sp>
      <p:pic>
        <p:nvPicPr>
          <p:cNvPr id="21" name="Picture 20"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587" y="589929"/>
            <a:ext cx="2867564" cy="535951"/>
          </a:xfrm>
          <a:prstGeom prst="rect">
            <a:avLst/>
          </a:prstGeom>
        </p:spPr>
      </p:pic>
    </p:spTree>
    <p:extLst>
      <p:ext uri="{BB962C8B-B14F-4D97-AF65-F5344CB8AC3E}">
        <p14:creationId xmlns:p14="http://schemas.microsoft.com/office/powerpoint/2010/main" val="2033177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85"/>
        <p:cNvGrpSpPr/>
        <p:nvPr/>
      </p:nvGrpSpPr>
      <p:grpSpPr>
        <a:xfrm>
          <a:off x="0" y="0"/>
          <a:ext cx="0" cy="0"/>
          <a:chOff x="0" y="0"/>
          <a:chExt cx="0" cy="0"/>
        </a:xfrm>
      </p:grpSpPr>
      <p:sp>
        <p:nvSpPr>
          <p:cNvPr id="186" name="Google Shape;186;p3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7" name="Google Shape;187;p38"/>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Autofit/>
          </a:bodyPr>
          <a:lstStyle>
            <a:lvl1pPr marL="609585" lvl="0" indent="-304792" algn="l">
              <a:spcBef>
                <a:spcPts val="480"/>
              </a:spcBef>
              <a:spcAft>
                <a:spcPts val="0"/>
              </a:spcAft>
              <a:buClr>
                <a:schemeClr val="dk1"/>
              </a:buClr>
              <a:buSzPts val="1800"/>
              <a:buFont typeface="Arial"/>
              <a:buNone/>
              <a:defRPr sz="2400" b="1"/>
            </a:lvl1pPr>
            <a:lvl2pPr marL="1219170" lvl="1" indent="-304792" algn="l">
              <a:spcBef>
                <a:spcPts val="400"/>
              </a:spcBef>
              <a:spcAft>
                <a:spcPts val="0"/>
              </a:spcAft>
              <a:buClr>
                <a:schemeClr val="dk1"/>
              </a:buClr>
              <a:buSzPts val="1500"/>
              <a:buFont typeface="Arial"/>
              <a:buNone/>
              <a:defRPr sz="2000" b="1"/>
            </a:lvl2pPr>
            <a:lvl3pPr marL="1828754" lvl="2" indent="-304792" algn="l">
              <a:spcBef>
                <a:spcPts val="360"/>
              </a:spcBef>
              <a:spcAft>
                <a:spcPts val="0"/>
              </a:spcAft>
              <a:buClr>
                <a:schemeClr val="dk1"/>
              </a:buClr>
              <a:buSzPts val="1350"/>
              <a:buFont typeface="Arial"/>
              <a:buNone/>
              <a:defRPr sz="1800" b="1"/>
            </a:lvl3pPr>
            <a:lvl4pPr marL="2438339" lvl="3" indent="-304792" algn="l">
              <a:spcBef>
                <a:spcPts val="320"/>
              </a:spcBef>
              <a:spcAft>
                <a:spcPts val="0"/>
              </a:spcAft>
              <a:buClr>
                <a:schemeClr val="dk1"/>
              </a:buClr>
              <a:buSzPts val="1200"/>
              <a:buFont typeface="Arial"/>
              <a:buNone/>
              <a:defRPr sz="1600" b="1"/>
            </a:lvl4pPr>
            <a:lvl5pPr marL="3047924" lvl="4" indent="-304792" algn="l">
              <a:spcBef>
                <a:spcPts val="320"/>
              </a:spcBef>
              <a:spcAft>
                <a:spcPts val="0"/>
              </a:spcAft>
              <a:buClr>
                <a:schemeClr val="dk1"/>
              </a:buClr>
              <a:buSzPts val="1200"/>
              <a:buFont typeface="Arial"/>
              <a:buNone/>
              <a:defRPr sz="1600" b="1"/>
            </a:lvl5pPr>
            <a:lvl6pPr marL="3657509" lvl="5" indent="-304792" algn="l">
              <a:spcBef>
                <a:spcPts val="320"/>
              </a:spcBef>
              <a:spcAft>
                <a:spcPts val="0"/>
              </a:spcAft>
              <a:buClr>
                <a:schemeClr val="dk1"/>
              </a:buClr>
              <a:buSzPts val="1200"/>
              <a:buFont typeface="Arial"/>
              <a:buNone/>
              <a:defRPr sz="1600" b="1"/>
            </a:lvl6pPr>
            <a:lvl7pPr marL="4267093" lvl="6" indent="-304792" algn="l">
              <a:spcBef>
                <a:spcPts val="320"/>
              </a:spcBef>
              <a:spcAft>
                <a:spcPts val="0"/>
              </a:spcAft>
              <a:buClr>
                <a:schemeClr val="dk1"/>
              </a:buClr>
              <a:buSzPts val="1200"/>
              <a:buFont typeface="Arial"/>
              <a:buNone/>
              <a:defRPr sz="1600" b="1"/>
            </a:lvl7pPr>
            <a:lvl8pPr marL="4876678" lvl="7" indent="-304792" algn="l">
              <a:spcBef>
                <a:spcPts val="320"/>
              </a:spcBef>
              <a:spcAft>
                <a:spcPts val="0"/>
              </a:spcAft>
              <a:buClr>
                <a:schemeClr val="dk1"/>
              </a:buClr>
              <a:buSzPts val="1200"/>
              <a:buFont typeface="Arial"/>
              <a:buNone/>
              <a:defRPr sz="1600" b="1"/>
            </a:lvl8pPr>
            <a:lvl9pPr marL="5486263" lvl="8" indent="-304792" algn="l">
              <a:spcBef>
                <a:spcPts val="320"/>
              </a:spcBef>
              <a:spcAft>
                <a:spcPts val="0"/>
              </a:spcAft>
              <a:buClr>
                <a:schemeClr val="dk1"/>
              </a:buClr>
              <a:buSzPts val="1200"/>
              <a:buFont typeface="Arial"/>
              <a:buNone/>
              <a:defRPr sz="1600" b="1"/>
            </a:lvl9pPr>
          </a:lstStyle>
          <a:p>
            <a:endParaRPr/>
          </a:p>
        </p:txBody>
      </p:sp>
      <p:sp>
        <p:nvSpPr>
          <p:cNvPr id="188" name="Google Shape;188;p38"/>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dk1"/>
              </a:buClr>
              <a:buSzPts val="1800"/>
              <a:buFont typeface="Arial"/>
              <a:buChar char="•"/>
              <a:defRPr sz="2400"/>
            </a:lvl1pPr>
            <a:lvl2pPr marL="1219170" lvl="1" indent="-431789" algn="l">
              <a:spcBef>
                <a:spcPts val="400"/>
              </a:spcBef>
              <a:spcAft>
                <a:spcPts val="0"/>
              </a:spcAft>
              <a:buClr>
                <a:schemeClr val="dk1"/>
              </a:buClr>
              <a:buSzPts val="1500"/>
              <a:buFont typeface="Arial"/>
              <a:buChar char="–"/>
              <a:defRPr sz="2000"/>
            </a:lvl2pPr>
            <a:lvl3pPr marL="1828754" lvl="2" indent="-419090" algn="l">
              <a:spcBef>
                <a:spcPts val="360"/>
              </a:spcBef>
              <a:spcAft>
                <a:spcPts val="0"/>
              </a:spcAft>
              <a:buClr>
                <a:schemeClr val="dk1"/>
              </a:buClr>
              <a:buSzPts val="1350"/>
              <a:buFont typeface="Arial"/>
              <a:buChar char="•"/>
              <a:defRPr sz="1800"/>
            </a:lvl3pPr>
            <a:lvl4pPr marL="2438339" lvl="3" indent="-406390" algn="l">
              <a:spcBef>
                <a:spcPts val="320"/>
              </a:spcBef>
              <a:spcAft>
                <a:spcPts val="0"/>
              </a:spcAft>
              <a:buClr>
                <a:schemeClr val="dk1"/>
              </a:buClr>
              <a:buSzPts val="1200"/>
              <a:buFont typeface="Arial"/>
              <a:buChar char="–"/>
              <a:defRPr sz="1600"/>
            </a:lvl4pPr>
            <a:lvl5pPr marL="3047924" lvl="4" indent="-406390" algn="l">
              <a:spcBef>
                <a:spcPts val="320"/>
              </a:spcBef>
              <a:spcAft>
                <a:spcPts val="0"/>
              </a:spcAft>
              <a:buClr>
                <a:schemeClr val="dk1"/>
              </a:buClr>
              <a:buSzPts val="1200"/>
              <a:buFont typeface="Arial"/>
              <a:buChar char="»"/>
              <a:defRPr sz="1600"/>
            </a:lvl5pPr>
            <a:lvl6pPr marL="3657509" lvl="5" indent="-406390" algn="l">
              <a:spcBef>
                <a:spcPts val="320"/>
              </a:spcBef>
              <a:spcAft>
                <a:spcPts val="0"/>
              </a:spcAft>
              <a:buClr>
                <a:schemeClr val="dk1"/>
              </a:buClr>
              <a:buSzPts val="1200"/>
              <a:buFont typeface="Arial"/>
              <a:buChar char="»"/>
              <a:defRPr sz="1600"/>
            </a:lvl6pPr>
            <a:lvl7pPr marL="4267093" lvl="6" indent="-406390" algn="l">
              <a:spcBef>
                <a:spcPts val="320"/>
              </a:spcBef>
              <a:spcAft>
                <a:spcPts val="0"/>
              </a:spcAft>
              <a:buClr>
                <a:schemeClr val="dk1"/>
              </a:buClr>
              <a:buSzPts val="1200"/>
              <a:buFont typeface="Arial"/>
              <a:buChar char="»"/>
              <a:defRPr sz="1600"/>
            </a:lvl7pPr>
            <a:lvl8pPr marL="4876678" lvl="7" indent="-406390" algn="l">
              <a:spcBef>
                <a:spcPts val="320"/>
              </a:spcBef>
              <a:spcAft>
                <a:spcPts val="0"/>
              </a:spcAft>
              <a:buClr>
                <a:schemeClr val="dk1"/>
              </a:buClr>
              <a:buSzPts val="1200"/>
              <a:buFont typeface="Arial"/>
              <a:buChar char="»"/>
              <a:defRPr sz="1600"/>
            </a:lvl8pPr>
            <a:lvl9pPr marL="5486263" lvl="8" indent="-406390" algn="l">
              <a:spcBef>
                <a:spcPts val="320"/>
              </a:spcBef>
              <a:spcAft>
                <a:spcPts val="0"/>
              </a:spcAft>
              <a:buClr>
                <a:schemeClr val="dk1"/>
              </a:buClr>
              <a:buSzPts val="1200"/>
              <a:buFont typeface="Arial"/>
              <a:buChar char="»"/>
              <a:defRPr sz="1600"/>
            </a:lvl9pPr>
          </a:lstStyle>
          <a:p>
            <a:endParaRPr/>
          </a:p>
        </p:txBody>
      </p:sp>
      <p:sp>
        <p:nvSpPr>
          <p:cNvPr id="189" name="Google Shape;189;p38"/>
          <p:cNvSpPr txBox="1">
            <a:spLocks noGrp="1"/>
          </p:cNvSpPr>
          <p:nvPr>
            <p:ph type="body" idx="3"/>
          </p:nvPr>
        </p:nvSpPr>
        <p:spPr>
          <a:xfrm>
            <a:off x="6193370" y="1535113"/>
            <a:ext cx="5389033" cy="639763"/>
          </a:xfrm>
          <a:prstGeom prst="rect">
            <a:avLst/>
          </a:prstGeom>
          <a:noFill/>
          <a:ln>
            <a:noFill/>
          </a:ln>
        </p:spPr>
        <p:txBody>
          <a:bodyPr spcFirstLastPara="1" wrap="square" lIns="91425" tIns="45700" rIns="91425" bIns="45700" anchor="b" anchorCtr="0">
            <a:noAutofit/>
          </a:bodyPr>
          <a:lstStyle>
            <a:lvl1pPr marL="609585" lvl="0" indent="-304792" algn="l">
              <a:spcBef>
                <a:spcPts val="480"/>
              </a:spcBef>
              <a:spcAft>
                <a:spcPts val="0"/>
              </a:spcAft>
              <a:buClr>
                <a:schemeClr val="dk1"/>
              </a:buClr>
              <a:buSzPts val="1800"/>
              <a:buFont typeface="Arial"/>
              <a:buNone/>
              <a:defRPr sz="2400" b="1"/>
            </a:lvl1pPr>
            <a:lvl2pPr marL="1219170" lvl="1" indent="-304792" algn="l">
              <a:spcBef>
                <a:spcPts val="400"/>
              </a:spcBef>
              <a:spcAft>
                <a:spcPts val="0"/>
              </a:spcAft>
              <a:buClr>
                <a:schemeClr val="dk1"/>
              </a:buClr>
              <a:buSzPts val="1500"/>
              <a:buFont typeface="Arial"/>
              <a:buNone/>
              <a:defRPr sz="2000" b="1"/>
            </a:lvl2pPr>
            <a:lvl3pPr marL="1828754" lvl="2" indent="-304792" algn="l">
              <a:spcBef>
                <a:spcPts val="360"/>
              </a:spcBef>
              <a:spcAft>
                <a:spcPts val="0"/>
              </a:spcAft>
              <a:buClr>
                <a:schemeClr val="dk1"/>
              </a:buClr>
              <a:buSzPts val="1350"/>
              <a:buFont typeface="Arial"/>
              <a:buNone/>
              <a:defRPr sz="1800" b="1"/>
            </a:lvl3pPr>
            <a:lvl4pPr marL="2438339" lvl="3" indent="-304792" algn="l">
              <a:spcBef>
                <a:spcPts val="320"/>
              </a:spcBef>
              <a:spcAft>
                <a:spcPts val="0"/>
              </a:spcAft>
              <a:buClr>
                <a:schemeClr val="dk1"/>
              </a:buClr>
              <a:buSzPts val="1200"/>
              <a:buFont typeface="Arial"/>
              <a:buNone/>
              <a:defRPr sz="1600" b="1"/>
            </a:lvl4pPr>
            <a:lvl5pPr marL="3047924" lvl="4" indent="-304792" algn="l">
              <a:spcBef>
                <a:spcPts val="320"/>
              </a:spcBef>
              <a:spcAft>
                <a:spcPts val="0"/>
              </a:spcAft>
              <a:buClr>
                <a:schemeClr val="dk1"/>
              </a:buClr>
              <a:buSzPts val="1200"/>
              <a:buFont typeface="Arial"/>
              <a:buNone/>
              <a:defRPr sz="1600" b="1"/>
            </a:lvl5pPr>
            <a:lvl6pPr marL="3657509" lvl="5" indent="-304792" algn="l">
              <a:spcBef>
                <a:spcPts val="320"/>
              </a:spcBef>
              <a:spcAft>
                <a:spcPts val="0"/>
              </a:spcAft>
              <a:buClr>
                <a:schemeClr val="dk1"/>
              </a:buClr>
              <a:buSzPts val="1200"/>
              <a:buFont typeface="Arial"/>
              <a:buNone/>
              <a:defRPr sz="1600" b="1"/>
            </a:lvl6pPr>
            <a:lvl7pPr marL="4267093" lvl="6" indent="-304792" algn="l">
              <a:spcBef>
                <a:spcPts val="320"/>
              </a:spcBef>
              <a:spcAft>
                <a:spcPts val="0"/>
              </a:spcAft>
              <a:buClr>
                <a:schemeClr val="dk1"/>
              </a:buClr>
              <a:buSzPts val="1200"/>
              <a:buFont typeface="Arial"/>
              <a:buNone/>
              <a:defRPr sz="1600" b="1"/>
            </a:lvl7pPr>
            <a:lvl8pPr marL="4876678" lvl="7" indent="-304792" algn="l">
              <a:spcBef>
                <a:spcPts val="320"/>
              </a:spcBef>
              <a:spcAft>
                <a:spcPts val="0"/>
              </a:spcAft>
              <a:buClr>
                <a:schemeClr val="dk1"/>
              </a:buClr>
              <a:buSzPts val="1200"/>
              <a:buFont typeface="Arial"/>
              <a:buNone/>
              <a:defRPr sz="1600" b="1"/>
            </a:lvl8pPr>
            <a:lvl9pPr marL="5486263" lvl="8" indent="-304792" algn="l">
              <a:spcBef>
                <a:spcPts val="320"/>
              </a:spcBef>
              <a:spcAft>
                <a:spcPts val="0"/>
              </a:spcAft>
              <a:buClr>
                <a:schemeClr val="dk1"/>
              </a:buClr>
              <a:buSzPts val="1200"/>
              <a:buFont typeface="Arial"/>
              <a:buNone/>
              <a:defRPr sz="1600" b="1"/>
            </a:lvl9pPr>
          </a:lstStyle>
          <a:p>
            <a:endParaRPr/>
          </a:p>
        </p:txBody>
      </p:sp>
      <p:sp>
        <p:nvSpPr>
          <p:cNvPr id="190" name="Google Shape;190;p38"/>
          <p:cNvSpPr txBox="1">
            <a:spLocks noGrp="1"/>
          </p:cNvSpPr>
          <p:nvPr>
            <p:ph type="body" idx="4"/>
          </p:nvPr>
        </p:nvSpPr>
        <p:spPr>
          <a:xfrm>
            <a:off x="6193370" y="2174875"/>
            <a:ext cx="5389033" cy="3951288"/>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dk1"/>
              </a:buClr>
              <a:buSzPts val="1800"/>
              <a:buFont typeface="Arial"/>
              <a:buChar char="•"/>
              <a:defRPr sz="2400"/>
            </a:lvl1pPr>
            <a:lvl2pPr marL="1219170" lvl="1" indent="-431789" algn="l">
              <a:spcBef>
                <a:spcPts val="400"/>
              </a:spcBef>
              <a:spcAft>
                <a:spcPts val="0"/>
              </a:spcAft>
              <a:buClr>
                <a:schemeClr val="dk1"/>
              </a:buClr>
              <a:buSzPts val="1500"/>
              <a:buFont typeface="Arial"/>
              <a:buChar char="–"/>
              <a:defRPr sz="2000"/>
            </a:lvl2pPr>
            <a:lvl3pPr marL="1828754" lvl="2" indent="-419090" algn="l">
              <a:spcBef>
                <a:spcPts val="360"/>
              </a:spcBef>
              <a:spcAft>
                <a:spcPts val="0"/>
              </a:spcAft>
              <a:buClr>
                <a:schemeClr val="dk1"/>
              </a:buClr>
              <a:buSzPts val="1350"/>
              <a:buFont typeface="Arial"/>
              <a:buChar char="•"/>
              <a:defRPr sz="1800"/>
            </a:lvl3pPr>
            <a:lvl4pPr marL="2438339" lvl="3" indent="-406390" algn="l">
              <a:spcBef>
                <a:spcPts val="320"/>
              </a:spcBef>
              <a:spcAft>
                <a:spcPts val="0"/>
              </a:spcAft>
              <a:buClr>
                <a:schemeClr val="dk1"/>
              </a:buClr>
              <a:buSzPts val="1200"/>
              <a:buFont typeface="Arial"/>
              <a:buChar char="–"/>
              <a:defRPr sz="1600"/>
            </a:lvl4pPr>
            <a:lvl5pPr marL="3047924" lvl="4" indent="-406390" algn="l">
              <a:spcBef>
                <a:spcPts val="320"/>
              </a:spcBef>
              <a:spcAft>
                <a:spcPts val="0"/>
              </a:spcAft>
              <a:buClr>
                <a:schemeClr val="dk1"/>
              </a:buClr>
              <a:buSzPts val="1200"/>
              <a:buFont typeface="Arial"/>
              <a:buChar char="»"/>
              <a:defRPr sz="1600"/>
            </a:lvl5pPr>
            <a:lvl6pPr marL="3657509" lvl="5" indent="-406390" algn="l">
              <a:spcBef>
                <a:spcPts val="320"/>
              </a:spcBef>
              <a:spcAft>
                <a:spcPts val="0"/>
              </a:spcAft>
              <a:buClr>
                <a:schemeClr val="dk1"/>
              </a:buClr>
              <a:buSzPts val="1200"/>
              <a:buFont typeface="Arial"/>
              <a:buChar char="»"/>
              <a:defRPr sz="1600"/>
            </a:lvl6pPr>
            <a:lvl7pPr marL="4267093" lvl="6" indent="-406390" algn="l">
              <a:spcBef>
                <a:spcPts val="320"/>
              </a:spcBef>
              <a:spcAft>
                <a:spcPts val="0"/>
              </a:spcAft>
              <a:buClr>
                <a:schemeClr val="dk1"/>
              </a:buClr>
              <a:buSzPts val="1200"/>
              <a:buFont typeface="Arial"/>
              <a:buChar char="»"/>
              <a:defRPr sz="1600"/>
            </a:lvl7pPr>
            <a:lvl8pPr marL="4876678" lvl="7" indent="-406390" algn="l">
              <a:spcBef>
                <a:spcPts val="320"/>
              </a:spcBef>
              <a:spcAft>
                <a:spcPts val="0"/>
              </a:spcAft>
              <a:buClr>
                <a:schemeClr val="dk1"/>
              </a:buClr>
              <a:buSzPts val="1200"/>
              <a:buFont typeface="Arial"/>
              <a:buChar char="»"/>
              <a:defRPr sz="1600"/>
            </a:lvl8pPr>
            <a:lvl9pPr marL="5486263" lvl="8" indent="-406390" algn="l">
              <a:spcBef>
                <a:spcPts val="320"/>
              </a:spcBef>
              <a:spcAft>
                <a:spcPts val="0"/>
              </a:spcAft>
              <a:buClr>
                <a:schemeClr val="dk1"/>
              </a:buClr>
              <a:buSzPts val="1200"/>
              <a:buFont typeface="Arial"/>
              <a:buChar char="»"/>
              <a:defRPr sz="1600"/>
            </a:lvl9pPr>
          </a:lstStyle>
          <a:p>
            <a:endParaRPr/>
          </a:p>
        </p:txBody>
      </p:sp>
      <p:sp>
        <p:nvSpPr>
          <p:cNvPr id="191" name="Google Shape;191;p38"/>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38"/>
          <p:cNvSpPr txBox="1">
            <a:spLocks noGrp="1"/>
          </p:cNvSpPr>
          <p:nvPr>
            <p:ph type="ftr" idx="11"/>
          </p:nvPr>
        </p:nvSpPr>
        <p:spPr>
          <a:xfrm>
            <a:off x="4165601" y="6245225"/>
            <a:ext cx="3860800" cy="476251"/>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38"/>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849328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4"/>
        <p:cNvGrpSpPr/>
        <p:nvPr/>
      </p:nvGrpSpPr>
      <p:grpSpPr>
        <a:xfrm>
          <a:off x="0" y="0"/>
          <a:ext cx="0" cy="0"/>
          <a:chOff x="0" y="0"/>
          <a:chExt cx="0" cy="0"/>
        </a:xfrm>
      </p:grpSpPr>
      <p:sp>
        <p:nvSpPr>
          <p:cNvPr id="195" name="Google Shape;195;p3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6" name="Google Shape;196;p39"/>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39"/>
          <p:cNvSpPr txBox="1">
            <a:spLocks noGrp="1"/>
          </p:cNvSpPr>
          <p:nvPr>
            <p:ph type="ftr" idx="11"/>
          </p:nvPr>
        </p:nvSpPr>
        <p:spPr>
          <a:xfrm>
            <a:off x="4165601" y="6245225"/>
            <a:ext cx="3860800" cy="476251"/>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39"/>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71464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99"/>
        <p:cNvGrpSpPr/>
        <p:nvPr/>
      </p:nvGrpSpPr>
      <p:grpSpPr>
        <a:xfrm>
          <a:off x="0" y="0"/>
          <a:ext cx="0" cy="0"/>
          <a:chOff x="0" y="0"/>
          <a:chExt cx="0" cy="0"/>
        </a:xfrm>
      </p:grpSpPr>
      <p:sp>
        <p:nvSpPr>
          <p:cNvPr id="200" name="Google Shape;200;p40"/>
          <p:cNvSpPr txBox="1">
            <a:spLocks noGrp="1"/>
          </p:cNvSpPr>
          <p:nvPr>
            <p:ph type="title"/>
          </p:nvPr>
        </p:nvSpPr>
        <p:spPr>
          <a:xfrm>
            <a:off x="609605" y="273049"/>
            <a:ext cx="4011084" cy="11620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1" name="Google Shape;201;p40"/>
          <p:cNvSpPr txBox="1">
            <a:spLocks noGrp="1"/>
          </p:cNvSpPr>
          <p:nvPr>
            <p:ph type="body" idx="1"/>
          </p:nvPr>
        </p:nvSpPr>
        <p:spPr>
          <a:xfrm>
            <a:off x="4766733" y="273053"/>
            <a:ext cx="6815667" cy="5853113"/>
          </a:xfrm>
          <a:prstGeom prst="rect">
            <a:avLst/>
          </a:prstGeom>
          <a:noFill/>
          <a:ln>
            <a:noFill/>
          </a:ln>
        </p:spPr>
        <p:txBody>
          <a:bodyPr spcFirstLastPara="1" wrap="square" lIns="91425" tIns="45700" rIns="91425" bIns="45700" anchor="t" anchorCtr="0">
            <a:noAutofit/>
          </a:bodyPr>
          <a:lstStyle>
            <a:lvl1pPr marL="609585" lvl="0" indent="-507987" algn="l">
              <a:spcBef>
                <a:spcPts val="640"/>
              </a:spcBef>
              <a:spcAft>
                <a:spcPts val="0"/>
              </a:spcAft>
              <a:buClr>
                <a:schemeClr val="dk1"/>
              </a:buClr>
              <a:buSzPts val="2400"/>
              <a:buFont typeface="Arial"/>
              <a:buChar char="•"/>
              <a:defRPr sz="3200"/>
            </a:lvl1pPr>
            <a:lvl2pPr marL="1219170" lvl="1" indent="-482588" algn="l">
              <a:spcBef>
                <a:spcPts val="560"/>
              </a:spcBef>
              <a:spcAft>
                <a:spcPts val="0"/>
              </a:spcAft>
              <a:buClr>
                <a:schemeClr val="dk1"/>
              </a:buClr>
              <a:buSzPts val="2100"/>
              <a:buFont typeface="Arial"/>
              <a:buChar char="–"/>
              <a:defRPr sz="2800"/>
            </a:lvl2pPr>
            <a:lvl3pPr marL="1828754" lvl="2" indent="-457189" algn="l">
              <a:spcBef>
                <a:spcPts val="480"/>
              </a:spcBef>
              <a:spcAft>
                <a:spcPts val="0"/>
              </a:spcAft>
              <a:buClr>
                <a:schemeClr val="dk1"/>
              </a:buClr>
              <a:buSzPts val="1800"/>
              <a:buFont typeface="Arial"/>
              <a:buChar char="•"/>
              <a:defRPr sz="2400"/>
            </a:lvl3pPr>
            <a:lvl4pPr marL="2438339" lvl="3" indent="-431789" algn="l">
              <a:spcBef>
                <a:spcPts val="400"/>
              </a:spcBef>
              <a:spcAft>
                <a:spcPts val="0"/>
              </a:spcAft>
              <a:buClr>
                <a:schemeClr val="dk1"/>
              </a:buClr>
              <a:buSzPts val="1500"/>
              <a:buFont typeface="Arial"/>
              <a:buChar char="–"/>
              <a:defRPr sz="2000"/>
            </a:lvl4pPr>
            <a:lvl5pPr marL="3047924" lvl="4" indent="-431789" algn="l">
              <a:spcBef>
                <a:spcPts val="400"/>
              </a:spcBef>
              <a:spcAft>
                <a:spcPts val="0"/>
              </a:spcAft>
              <a:buClr>
                <a:schemeClr val="dk1"/>
              </a:buClr>
              <a:buSzPts val="1500"/>
              <a:buFont typeface="Arial"/>
              <a:buChar char="»"/>
              <a:defRPr sz="2000"/>
            </a:lvl5pPr>
            <a:lvl6pPr marL="3657509" lvl="5" indent="-431789" algn="l">
              <a:spcBef>
                <a:spcPts val="400"/>
              </a:spcBef>
              <a:spcAft>
                <a:spcPts val="0"/>
              </a:spcAft>
              <a:buClr>
                <a:schemeClr val="dk1"/>
              </a:buClr>
              <a:buSzPts val="1500"/>
              <a:buFont typeface="Arial"/>
              <a:buChar char="»"/>
              <a:defRPr sz="2000"/>
            </a:lvl6pPr>
            <a:lvl7pPr marL="4267093" lvl="6" indent="-431789" algn="l">
              <a:spcBef>
                <a:spcPts val="400"/>
              </a:spcBef>
              <a:spcAft>
                <a:spcPts val="0"/>
              </a:spcAft>
              <a:buClr>
                <a:schemeClr val="dk1"/>
              </a:buClr>
              <a:buSzPts val="1500"/>
              <a:buFont typeface="Arial"/>
              <a:buChar char="»"/>
              <a:defRPr sz="2000"/>
            </a:lvl7pPr>
            <a:lvl8pPr marL="4876678" lvl="7" indent="-431789" algn="l">
              <a:spcBef>
                <a:spcPts val="400"/>
              </a:spcBef>
              <a:spcAft>
                <a:spcPts val="0"/>
              </a:spcAft>
              <a:buClr>
                <a:schemeClr val="dk1"/>
              </a:buClr>
              <a:buSzPts val="1500"/>
              <a:buFont typeface="Arial"/>
              <a:buChar char="»"/>
              <a:defRPr sz="2000"/>
            </a:lvl8pPr>
            <a:lvl9pPr marL="5486263" lvl="8" indent="-431789" algn="l">
              <a:spcBef>
                <a:spcPts val="400"/>
              </a:spcBef>
              <a:spcAft>
                <a:spcPts val="0"/>
              </a:spcAft>
              <a:buClr>
                <a:schemeClr val="dk1"/>
              </a:buClr>
              <a:buSzPts val="1500"/>
              <a:buFont typeface="Arial"/>
              <a:buChar char="»"/>
              <a:defRPr sz="2000"/>
            </a:lvl9pPr>
          </a:lstStyle>
          <a:p>
            <a:endParaRPr/>
          </a:p>
        </p:txBody>
      </p:sp>
      <p:sp>
        <p:nvSpPr>
          <p:cNvPr id="202" name="Google Shape;202;p40"/>
          <p:cNvSpPr txBox="1">
            <a:spLocks noGrp="1"/>
          </p:cNvSpPr>
          <p:nvPr>
            <p:ph type="body" idx="2"/>
          </p:nvPr>
        </p:nvSpPr>
        <p:spPr>
          <a:xfrm>
            <a:off x="609605" y="1435102"/>
            <a:ext cx="4011084" cy="4691063"/>
          </a:xfrm>
          <a:prstGeom prst="rect">
            <a:avLst/>
          </a:prstGeom>
          <a:noFill/>
          <a:ln>
            <a:noFill/>
          </a:ln>
        </p:spPr>
        <p:txBody>
          <a:bodyPr spcFirstLastPara="1" wrap="square" lIns="91425" tIns="45700" rIns="91425" bIns="45700" anchor="t" anchorCtr="0">
            <a:noAutofit/>
          </a:bodyPr>
          <a:lstStyle>
            <a:lvl1pPr marL="609585" lvl="0" indent="-304792" algn="l">
              <a:spcBef>
                <a:spcPts val="280"/>
              </a:spcBef>
              <a:spcAft>
                <a:spcPts val="0"/>
              </a:spcAft>
              <a:buClr>
                <a:schemeClr val="dk1"/>
              </a:buClr>
              <a:buSzPts val="1050"/>
              <a:buFont typeface="Arial"/>
              <a:buNone/>
              <a:defRPr sz="1400"/>
            </a:lvl1pPr>
            <a:lvl2pPr marL="1219170" lvl="1" indent="-304792" algn="l">
              <a:spcBef>
                <a:spcPts val="240"/>
              </a:spcBef>
              <a:spcAft>
                <a:spcPts val="0"/>
              </a:spcAft>
              <a:buClr>
                <a:schemeClr val="dk1"/>
              </a:buClr>
              <a:buSzPts val="900"/>
              <a:buFont typeface="Arial"/>
              <a:buNone/>
              <a:defRPr sz="1200"/>
            </a:lvl2pPr>
            <a:lvl3pPr marL="1828754" lvl="2" indent="-304792" algn="l">
              <a:spcBef>
                <a:spcPts val="200"/>
              </a:spcBef>
              <a:spcAft>
                <a:spcPts val="0"/>
              </a:spcAft>
              <a:buClr>
                <a:schemeClr val="dk1"/>
              </a:buClr>
              <a:buSzPts val="750"/>
              <a:buFont typeface="Arial"/>
              <a:buNone/>
              <a:defRPr sz="1000"/>
            </a:lvl3pPr>
            <a:lvl4pPr marL="2438339" lvl="3" indent="-304792" algn="l">
              <a:spcBef>
                <a:spcPts val="180"/>
              </a:spcBef>
              <a:spcAft>
                <a:spcPts val="0"/>
              </a:spcAft>
              <a:buClr>
                <a:schemeClr val="dk1"/>
              </a:buClr>
              <a:buSzPts val="675"/>
              <a:buFont typeface="Arial"/>
              <a:buNone/>
              <a:defRPr sz="900"/>
            </a:lvl4pPr>
            <a:lvl5pPr marL="3047924" lvl="4" indent="-304792" algn="l">
              <a:spcBef>
                <a:spcPts val="180"/>
              </a:spcBef>
              <a:spcAft>
                <a:spcPts val="0"/>
              </a:spcAft>
              <a:buClr>
                <a:schemeClr val="dk1"/>
              </a:buClr>
              <a:buSzPts val="675"/>
              <a:buFont typeface="Arial"/>
              <a:buNone/>
              <a:defRPr sz="900"/>
            </a:lvl5pPr>
            <a:lvl6pPr marL="3657509" lvl="5" indent="-304792" algn="l">
              <a:spcBef>
                <a:spcPts val="180"/>
              </a:spcBef>
              <a:spcAft>
                <a:spcPts val="0"/>
              </a:spcAft>
              <a:buClr>
                <a:schemeClr val="dk1"/>
              </a:buClr>
              <a:buSzPts val="675"/>
              <a:buFont typeface="Arial"/>
              <a:buNone/>
              <a:defRPr sz="900"/>
            </a:lvl6pPr>
            <a:lvl7pPr marL="4267093" lvl="6" indent="-304792" algn="l">
              <a:spcBef>
                <a:spcPts val="180"/>
              </a:spcBef>
              <a:spcAft>
                <a:spcPts val="0"/>
              </a:spcAft>
              <a:buClr>
                <a:schemeClr val="dk1"/>
              </a:buClr>
              <a:buSzPts val="675"/>
              <a:buFont typeface="Arial"/>
              <a:buNone/>
              <a:defRPr sz="900"/>
            </a:lvl7pPr>
            <a:lvl8pPr marL="4876678" lvl="7" indent="-304792" algn="l">
              <a:spcBef>
                <a:spcPts val="180"/>
              </a:spcBef>
              <a:spcAft>
                <a:spcPts val="0"/>
              </a:spcAft>
              <a:buClr>
                <a:schemeClr val="dk1"/>
              </a:buClr>
              <a:buSzPts val="675"/>
              <a:buFont typeface="Arial"/>
              <a:buNone/>
              <a:defRPr sz="900"/>
            </a:lvl8pPr>
            <a:lvl9pPr marL="5486263" lvl="8" indent="-304792" algn="l">
              <a:spcBef>
                <a:spcPts val="180"/>
              </a:spcBef>
              <a:spcAft>
                <a:spcPts val="0"/>
              </a:spcAft>
              <a:buClr>
                <a:schemeClr val="dk1"/>
              </a:buClr>
              <a:buSzPts val="675"/>
              <a:buFont typeface="Arial"/>
              <a:buNone/>
              <a:defRPr sz="900"/>
            </a:lvl9pPr>
          </a:lstStyle>
          <a:p>
            <a:endParaRPr/>
          </a:p>
        </p:txBody>
      </p:sp>
      <p:sp>
        <p:nvSpPr>
          <p:cNvPr id="203" name="Google Shape;203;p40"/>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40"/>
          <p:cNvSpPr txBox="1">
            <a:spLocks noGrp="1"/>
          </p:cNvSpPr>
          <p:nvPr>
            <p:ph type="ftr" idx="11"/>
          </p:nvPr>
        </p:nvSpPr>
        <p:spPr>
          <a:xfrm>
            <a:off x="4165601" y="6245225"/>
            <a:ext cx="3860800" cy="476251"/>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40"/>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502487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06"/>
        <p:cNvGrpSpPr/>
        <p:nvPr/>
      </p:nvGrpSpPr>
      <p:grpSpPr>
        <a:xfrm>
          <a:off x="0" y="0"/>
          <a:ext cx="0" cy="0"/>
          <a:chOff x="0" y="0"/>
          <a:chExt cx="0" cy="0"/>
        </a:xfrm>
      </p:grpSpPr>
      <p:sp>
        <p:nvSpPr>
          <p:cNvPr id="207" name="Google Shape;207;p41"/>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8" name="Google Shape;208;p41"/>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1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9pPr>
          </a:lstStyle>
          <a:p>
            <a:endParaRPr/>
          </a:p>
        </p:txBody>
      </p:sp>
      <p:sp>
        <p:nvSpPr>
          <p:cNvPr id="209" name="Google Shape;209;p41"/>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Autofit/>
          </a:bodyPr>
          <a:lstStyle>
            <a:lvl1pPr marL="609585" lvl="0" indent="-304792" algn="l">
              <a:spcBef>
                <a:spcPts val="280"/>
              </a:spcBef>
              <a:spcAft>
                <a:spcPts val="0"/>
              </a:spcAft>
              <a:buClr>
                <a:schemeClr val="dk1"/>
              </a:buClr>
              <a:buSzPts val="1050"/>
              <a:buFont typeface="Arial"/>
              <a:buNone/>
              <a:defRPr sz="1400"/>
            </a:lvl1pPr>
            <a:lvl2pPr marL="1219170" lvl="1" indent="-304792" algn="l">
              <a:spcBef>
                <a:spcPts val="240"/>
              </a:spcBef>
              <a:spcAft>
                <a:spcPts val="0"/>
              </a:spcAft>
              <a:buClr>
                <a:schemeClr val="dk1"/>
              </a:buClr>
              <a:buSzPts val="900"/>
              <a:buFont typeface="Arial"/>
              <a:buNone/>
              <a:defRPr sz="1200"/>
            </a:lvl2pPr>
            <a:lvl3pPr marL="1828754" lvl="2" indent="-304792" algn="l">
              <a:spcBef>
                <a:spcPts val="200"/>
              </a:spcBef>
              <a:spcAft>
                <a:spcPts val="0"/>
              </a:spcAft>
              <a:buClr>
                <a:schemeClr val="dk1"/>
              </a:buClr>
              <a:buSzPts val="750"/>
              <a:buFont typeface="Arial"/>
              <a:buNone/>
              <a:defRPr sz="1000"/>
            </a:lvl3pPr>
            <a:lvl4pPr marL="2438339" lvl="3" indent="-304792" algn="l">
              <a:spcBef>
                <a:spcPts val="180"/>
              </a:spcBef>
              <a:spcAft>
                <a:spcPts val="0"/>
              </a:spcAft>
              <a:buClr>
                <a:schemeClr val="dk1"/>
              </a:buClr>
              <a:buSzPts val="675"/>
              <a:buFont typeface="Arial"/>
              <a:buNone/>
              <a:defRPr sz="900"/>
            </a:lvl4pPr>
            <a:lvl5pPr marL="3047924" lvl="4" indent="-304792" algn="l">
              <a:spcBef>
                <a:spcPts val="180"/>
              </a:spcBef>
              <a:spcAft>
                <a:spcPts val="0"/>
              </a:spcAft>
              <a:buClr>
                <a:schemeClr val="dk1"/>
              </a:buClr>
              <a:buSzPts val="675"/>
              <a:buFont typeface="Arial"/>
              <a:buNone/>
              <a:defRPr sz="900"/>
            </a:lvl5pPr>
            <a:lvl6pPr marL="3657509" lvl="5" indent="-304792" algn="l">
              <a:spcBef>
                <a:spcPts val="180"/>
              </a:spcBef>
              <a:spcAft>
                <a:spcPts val="0"/>
              </a:spcAft>
              <a:buClr>
                <a:schemeClr val="dk1"/>
              </a:buClr>
              <a:buSzPts val="675"/>
              <a:buFont typeface="Arial"/>
              <a:buNone/>
              <a:defRPr sz="900"/>
            </a:lvl6pPr>
            <a:lvl7pPr marL="4267093" lvl="6" indent="-304792" algn="l">
              <a:spcBef>
                <a:spcPts val="180"/>
              </a:spcBef>
              <a:spcAft>
                <a:spcPts val="0"/>
              </a:spcAft>
              <a:buClr>
                <a:schemeClr val="dk1"/>
              </a:buClr>
              <a:buSzPts val="675"/>
              <a:buFont typeface="Arial"/>
              <a:buNone/>
              <a:defRPr sz="900"/>
            </a:lvl7pPr>
            <a:lvl8pPr marL="4876678" lvl="7" indent="-304792" algn="l">
              <a:spcBef>
                <a:spcPts val="180"/>
              </a:spcBef>
              <a:spcAft>
                <a:spcPts val="0"/>
              </a:spcAft>
              <a:buClr>
                <a:schemeClr val="dk1"/>
              </a:buClr>
              <a:buSzPts val="675"/>
              <a:buFont typeface="Arial"/>
              <a:buNone/>
              <a:defRPr sz="900"/>
            </a:lvl8pPr>
            <a:lvl9pPr marL="5486263" lvl="8" indent="-304792" algn="l">
              <a:spcBef>
                <a:spcPts val="180"/>
              </a:spcBef>
              <a:spcAft>
                <a:spcPts val="0"/>
              </a:spcAft>
              <a:buClr>
                <a:schemeClr val="dk1"/>
              </a:buClr>
              <a:buSzPts val="675"/>
              <a:buFont typeface="Arial"/>
              <a:buNone/>
              <a:defRPr sz="900"/>
            </a:lvl9pPr>
          </a:lstStyle>
          <a:p>
            <a:endParaRPr/>
          </a:p>
        </p:txBody>
      </p:sp>
      <p:sp>
        <p:nvSpPr>
          <p:cNvPr id="210" name="Google Shape;210;p41"/>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41"/>
          <p:cNvSpPr txBox="1">
            <a:spLocks noGrp="1"/>
          </p:cNvSpPr>
          <p:nvPr>
            <p:ph type="ftr" idx="11"/>
          </p:nvPr>
        </p:nvSpPr>
        <p:spPr>
          <a:xfrm>
            <a:off x="4165601" y="6245225"/>
            <a:ext cx="3860800" cy="476251"/>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41"/>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568706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13"/>
        <p:cNvGrpSpPr/>
        <p:nvPr/>
      </p:nvGrpSpPr>
      <p:grpSpPr>
        <a:xfrm>
          <a:off x="0" y="0"/>
          <a:ext cx="0" cy="0"/>
          <a:chOff x="0" y="0"/>
          <a:chExt cx="0" cy="0"/>
        </a:xfrm>
      </p:grpSpPr>
      <p:sp>
        <p:nvSpPr>
          <p:cNvPr id="214" name="Google Shape;214;p4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5" name="Google Shape;215;p42"/>
          <p:cNvSpPr txBox="1">
            <a:spLocks noGrp="1"/>
          </p:cNvSpPr>
          <p:nvPr>
            <p:ph type="body" idx="1"/>
          </p:nvPr>
        </p:nvSpPr>
        <p:spPr>
          <a:xfrm rot="5400000">
            <a:off x="3833019" y="-1623216"/>
            <a:ext cx="4525963" cy="10972800"/>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16" name="Google Shape;216;p42"/>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42"/>
          <p:cNvSpPr txBox="1">
            <a:spLocks noGrp="1"/>
          </p:cNvSpPr>
          <p:nvPr>
            <p:ph type="ftr" idx="11"/>
          </p:nvPr>
        </p:nvSpPr>
        <p:spPr>
          <a:xfrm>
            <a:off x="4165601" y="6245225"/>
            <a:ext cx="3860800" cy="476251"/>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p42"/>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36903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19"/>
        <p:cNvGrpSpPr/>
        <p:nvPr/>
      </p:nvGrpSpPr>
      <p:grpSpPr>
        <a:xfrm>
          <a:off x="0" y="0"/>
          <a:ext cx="0" cy="0"/>
          <a:chOff x="0" y="0"/>
          <a:chExt cx="0" cy="0"/>
        </a:xfrm>
      </p:grpSpPr>
      <p:sp>
        <p:nvSpPr>
          <p:cNvPr id="220" name="Google Shape;220;p43"/>
          <p:cNvSpPr txBox="1">
            <a:spLocks noGrp="1"/>
          </p:cNvSpPr>
          <p:nvPr>
            <p:ph type="title"/>
          </p:nvPr>
        </p:nvSpPr>
        <p:spPr>
          <a:xfrm rot="5400000">
            <a:off x="7285038" y="1828803"/>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1" name="Google Shape;221;p43"/>
          <p:cNvSpPr txBox="1">
            <a:spLocks noGrp="1"/>
          </p:cNvSpPr>
          <p:nvPr>
            <p:ph type="body" idx="1"/>
          </p:nvPr>
        </p:nvSpPr>
        <p:spPr>
          <a:xfrm rot="5400000">
            <a:off x="1697038" y="-812797"/>
            <a:ext cx="5851525" cy="8026400"/>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22" name="Google Shape;222;p43"/>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43"/>
          <p:cNvSpPr txBox="1">
            <a:spLocks noGrp="1"/>
          </p:cNvSpPr>
          <p:nvPr>
            <p:ph type="ftr" idx="11"/>
          </p:nvPr>
        </p:nvSpPr>
        <p:spPr>
          <a:xfrm>
            <a:off x="4165601" y="6245225"/>
            <a:ext cx="3860800" cy="476251"/>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p43"/>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768108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1206E3-6845-4CEE-9FC7-429F7539523E}"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1792020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BFC662-5752-40E2-A4FE-169823480D66}"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36557725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73C005-EDD3-4EBB-A38D-52A2F38D439D}"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3347430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FDF8E4-187E-45ED-8650-50EFD4CF1997}"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891570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 Backgrnd Imag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0"/>
            <a:ext cx="12192000" cy="6858000"/>
          </a:xfrm>
          <a:prstGeom prst="rect">
            <a:avLst/>
          </a:prstGeom>
          <a:blipFill dpi="0" rotWithShape="0">
            <a:blip r:embed="rId2"/>
            <a:srcRect/>
            <a:stretch>
              <a:fillRect/>
            </a:stretch>
          </a:blipFill>
        </p:spPr>
        <p:txBody>
          <a:bodyPr/>
          <a:lstStyle>
            <a:lvl1pPr marL="0" indent="0">
              <a:buNone/>
              <a:defRPr sz="2400" baseline="0">
                <a:solidFill>
                  <a:schemeClr val="bg1"/>
                </a:solidFill>
              </a:defRPr>
            </a:lvl1pPr>
          </a:lstStyle>
          <a:p>
            <a:r>
              <a:rPr lang="nl-NL" dirty="0"/>
              <a:t> </a:t>
            </a:r>
            <a:endParaRPr lang="en-GB" dirty="0"/>
          </a:p>
        </p:txBody>
      </p:sp>
      <p:sp>
        <p:nvSpPr>
          <p:cNvPr id="5" name="Rectangle 4"/>
          <p:cNvSpPr/>
          <p:nvPr userDrawn="1"/>
        </p:nvSpPr>
        <p:spPr>
          <a:xfrm>
            <a:off x="1035587" y="2515485"/>
            <a:ext cx="2048716" cy="114905"/>
          </a:xfrm>
          <a:prstGeom prst="rect">
            <a:avLst/>
          </a:prstGeom>
          <a:solidFill>
            <a:schemeClr val="bg1"/>
          </a:solidFill>
          <a:ln>
            <a:noFill/>
          </a:ln>
          <a:effectLst/>
        </p:spPr>
        <p:style>
          <a:lnRef idx="1">
            <a:schemeClr val="dk1"/>
          </a:lnRef>
          <a:fillRef idx="3">
            <a:schemeClr val="dk1"/>
          </a:fillRef>
          <a:effectRef idx="2">
            <a:schemeClr val="dk1"/>
          </a:effectRef>
          <a:fontRef idx="minor">
            <a:schemeClr val="lt1"/>
          </a:fontRef>
        </p:style>
        <p:txBody>
          <a:bodyPr/>
          <a:lstStyle/>
          <a:p>
            <a:endParaRPr lang="en-US" sz="2400">
              <a:solidFill>
                <a:prstClr val="white"/>
              </a:solidFill>
            </a:endParaRPr>
          </a:p>
        </p:txBody>
      </p:sp>
      <p:sp>
        <p:nvSpPr>
          <p:cNvPr id="10" name="SmartArt Placeholder 2"/>
          <p:cNvSpPr>
            <a:spLocks noGrp="1"/>
          </p:cNvSpPr>
          <p:nvPr>
            <p:ph type="dgm" sz="quarter" idx="14" hasCustomPrompt="1"/>
          </p:nvPr>
        </p:nvSpPr>
        <p:spPr>
          <a:xfrm>
            <a:off x="1035583" y="2521515"/>
            <a:ext cx="2048716" cy="102839"/>
          </a:xfrm>
          <a:prstGeom prst="rect">
            <a:avLst/>
          </a:prstGeom>
          <a:solidFill>
            <a:schemeClr val="bg1"/>
          </a:solidFill>
        </p:spPr>
        <p:txBody>
          <a:bodyPr/>
          <a:lstStyle>
            <a:lvl1pPr marL="0" indent="0">
              <a:buNone/>
              <a:defRPr sz="1067" b="1"/>
            </a:lvl1pPr>
          </a:lstStyle>
          <a:p>
            <a:r>
              <a:rPr lang="nl-NL" dirty="0"/>
              <a:t> </a:t>
            </a:r>
            <a:endParaRPr lang="en-GB" dirty="0"/>
          </a:p>
        </p:txBody>
      </p:sp>
      <p:sp>
        <p:nvSpPr>
          <p:cNvPr id="11" name="Title 13"/>
          <p:cNvSpPr>
            <a:spLocks noGrp="1"/>
          </p:cNvSpPr>
          <p:nvPr>
            <p:ph type="title" hasCustomPrompt="1"/>
          </p:nvPr>
        </p:nvSpPr>
        <p:spPr>
          <a:xfrm>
            <a:off x="907884" y="2732843"/>
            <a:ext cx="10350921" cy="699139"/>
          </a:xfrm>
          <a:prstGeom prst="rect">
            <a:avLst/>
          </a:prstGeom>
        </p:spPr>
        <p:txBody>
          <a:bodyPr/>
          <a:lstStyle>
            <a:lvl1pPr>
              <a:defRPr sz="3733" b="0">
                <a:solidFill>
                  <a:schemeClr val="bg1"/>
                </a:solidFill>
                <a:latin typeface="+mn-lt"/>
              </a:defRPr>
            </a:lvl1pPr>
          </a:lstStyle>
          <a:p>
            <a:r>
              <a:rPr lang="en-US" dirty="0"/>
              <a:t>Subsection title</a:t>
            </a:r>
            <a:endParaRPr lang="en-GB" dirty="0"/>
          </a:p>
        </p:txBody>
      </p:sp>
      <p:sp>
        <p:nvSpPr>
          <p:cNvPr id="12" name="Text Placeholder 15"/>
          <p:cNvSpPr>
            <a:spLocks noGrp="1"/>
          </p:cNvSpPr>
          <p:nvPr>
            <p:ph type="body" sz="quarter" idx="11" hasCustomPrompt="1"/>
          </p:nvPr>
        </p:nvSpPr>
        <p:spPr>
          <a:xfrm>
            <a:off x="907875" y="3297767"/>
            <a:ext cx="10350735" cy="1818216"/>
          </a:xfrm>
          <a:prstGeom prst="rect">
            <a:avLst/>
          </a:prstGeom>
        </p:spPr>
        <p:txBody>
          <a:bodyPr/>
          <a:lstStyle>
            <a:lvl1pPr marL="0" indent="0">
              <a:buNone/>
              <a:defRPr sz="6400" b="1" baseline="0">
                <a:solidFill>
                  <a:schemeClr val="bg1"/>
                </a:solidFill>
                <a:latin typeface="+mn-lt"/>
              </a:defRPr>
            </a:lvl1pPr>
            <a:lvl2pPr>
              <a:defRPr sz="1867">
                <a:latin typeface="Campton Light" panose="00000400000000000000" pitchFamily="50" charset="0"/>
              </a:defRPr>
            </a:lvl2pPr>
            <a:lvl3pPr>
              <a:defRPr sz="1600">
                <a:latin typeface="Campton Light" panose="00000400000000000000" pitchFamily="50" charset="0"/>
              </a:defRPr>
            </a:lvl3pPr>
            <a:lvl4pPr>
              <a:defRPr sz="1467">
                <a:latin typeface="Campton Light" panose="00000400000000000000" pitchFamily="50" charset="0"/>
              </a:defRPr>
            </a:lvl4pPr>
            <a:lvl5pPr>
              <a:defRPr sz="1467">
                <a:latin typeface="Campton Light" panose="00000400000000000000" pitchFamily="50" charset="0"/>
              </a:defRPr>
            </a:lvl5pPr>
          </a:lstStyle>
          <a:p>
            <a:pPr lvl="0"/>
            <a:r>
              <a:rPr lang="en-US" dirty="0" err="1"/>
              <a:t>Subtitel</a:t>
            </a:r>
            <a:r>
              <a:rPr lang="en-US" dirty="0"/>
              <a:t> [emphasis] </a:t>
            </a:r>
          </a:p>
        </p:txBody>
      </p:sp>
      <p:pic>
        <p:nvPicPr>
          <p:cNvPr id="22" name="Picture 21" descr="drift-logo-horizontaal-wit.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5577" y="589929"/>
            <a:ext cx="2867567" cy="535951"/>
          </a:xfrm>
          <a:prstGeom prst="rect">
            <a:avLst/>
          </a:prstGeom>
        </p:spPr>
      </p:pic>
      <p:sp>
        <p:nvSpPr>
          <p:cNvPr id="24" name="Picture Placeholder 23"/>
          <p:cNvSpPr>
            <a:spLocks noGrp="1"/>
          </p:cNvSpPr>
          <p:nvPr>
            <p:ph type="pic" sz="quarter" idx="15" hasCustomPrompt="1"/>
          </p:nvPr>
        </p:nvSpPr>
        <p:spPr>
          <a:xfrm>
            <a:off x="1035067" y="590559"/>
            <a:ext cx="2868084" cy="535516"/>
          </a:xfrm>
          <a:prstGeom prst="rect">
            <a:avLst/>
          </a:prstGeom>
          <a:blipFill>
            <a:blip r:embed="rId4"/>
            <a:stretch>
              <a:fillRect/>
            </a:stretch>
          </a:blipFill>
        </p:spPr>
        <p:txBody>
          <a:bodyPr/>
          <a:lstStyle>
            <a:lvl1pPr marL="0" indent="0">
              <a:buNone/>
              <a:defRPr baseline="0"/>
            </a:lvl1pPr>
          </a:lstStyle>
          <a:p>
            <a:r>
              <a:rPr lang="nl-NL" dirty="0"/>
              <a:t> </a:t>
            </a:r>
            <a:endParaRPr lang="en-GB" dirty="0"/>
          </a:p>
        </p:txBody>
      </p:sp>
    </p:spTree>
    <p:extLst>
      <p:ext uri="{BB962C8B-B14F-4D97-AF65-F5344CB8AC3E}">
        <p14:creationId xmlns:p14="http://schemas.microsoft.com/office/powerpoint/2010/main" val="13450110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86EAA0-AC0A-41F0-B43D-3A9A1F3AF068}"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2435874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13EA452-1B39-4ABA-B3DF-A05935BBAC3A}"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26953454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74F203-859F-4433-A49F-A46B1F7372CB}"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14680563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17D843-BCD3-4CE6-8CAE-E5A40A39E28D}"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15452380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F617B4-6B5D-4BA0-BB25-475B62890B09}"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11922610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7F9B98-1C1B-4868-9CAA-B26DB0615E8F}"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9938111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DED1DA-8F83-4B01-A251-8AB723B415A8}"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1816754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Without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813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1_Title with Text">
    <p:spTree>
      <p:nvGrpSpPr>
        <p:cNvPr id="1" name=""/>
        <p:cNvGrpSpPr/>
        <p:nvPr/>
      </p:nvGrpSpPr>
      <p:grpSpPr>
        <a:xfrm>
          <a:off x="0" y="0"/>
          <a:ext cx="0" cy="0"/>
          <a:chOff x="0" y="0"/>
          <a:chExt cx="0" cy="0"/>
        </a:xfrm>
      </p:grpSpPr>
      <p:sp>
        <p:nvSpPr>
          <p:cNvPr id="251" name="Form"/>
          <p:cNvSpPr/>
          <p:nvPr/>
        </p:nvSpPr>
        <p:spPr>
          <a:xfrm>
            <a:off x="1893717" y="-14484"/>
            <a:ext cx="4514603" cy="50500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0"/>
                </a:lnTo>
                <a:lnTo>
                  <a:pt x="13633" y="21600"/>
                </a:lnTo>
                <a:lnTo>
                  <a:pt x="0" y="21560"/>
                </a:lnTo>
                <a:lnTo>
                  <a:pt x="0" y="0"/>
                </a:lnTo>
                <a:close/>
              </a:path>
            </a:pathLst>
          </a:custGeom>
          <a:gradFill>
            <a:gsLst>
              <a:gs pos="0">
                <a:srgbClr val="998BFC"/>
              </a:gs>
              <a:gs pos="100000">
                <a:srgbClr val="FF8C4E"/>
              </a:gs>
            </a:gsLst>
            <a:lin ang="16200000"/>
          </a:gradFill>
          <a:ln w="12700">
            <a:miter lim="400000"/>
          </a:ln>
        </p:spPr>
        <p:txBody>
          <a:bodyPr lIns="45719" tIns="45719" rIns="45719" bIns="45719" anchor="ctr"/>
          <a:lstStyle/>
          <a:p>
            <a:pPr defTabSz="457178">
              <a:lnSpc>
                <a:spcPct val="100000"/>
              </a:lnSpc>
              <a:spcBef>
                <a:spcPts val="0"/>
              </a:spcBef>
              <a:defRPr sz="2800">
                <a:gradFill flip="none" rotWithShape="1">
                  <a:gsLst>
                    <a:gs pos="0">
                      <a:srgbClr val="998BFC"/>
                    </a:gs>
                    <a:gs pos="100000">
                      <a:srgbClr val="FF8C4E"/>
                    </a:gs>
                  </a:gsLst>
                  <a:lin ang="0" scaled="0"/>
                </a:gradFill>
              </a:defRPr>
            </a:pPr>
            <a:endParaRPr sz="2800"/>
          </a:p>
        </p:txBody>
      </p:sp>
      <p:sp>
        <p:nvSpPr>
          <p:cNvPr id="252" name="Form"/>
          <p:cNvSpPr/>
          <p:nvPr/>
        </p:nvSpPr>
        <p:spPr>
          <a:xfrm>
            <a:off x="-24341" y="-14487"/>
            <a:ext cx="6168085" cy="68996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0"/>
                </a:lnTo>
                <a:lnTo>
                  <a:pt x="13633" y="21600"/>
                </a:lnTo>
                <a:lnTo>
                  <a:pt x="0" y="21560"/>
                </a:lnTo>
                <a:lnTo>
                  <a:pt x="0" y="0"/>
                </a:lnTo>
                <a:close/>
              </a:path>
            </a:pathLst>
          </a:custGeom>
          <a:solidFill>
            <a:srgbClr val="000000"/>
          </a:solidFill>
          <a:ln w="12700">
            <a:miter lim="400000"/>
          </a:ln>
        </p:spPr>
        <p:txBody>
          <a:bodyPr lIns="45719" tIns="45719" rIns="45719" bIns="45719" anchor="ctr"/>
          <a:lstStyle/>
          <a:p>
            <a:pPr>
              <a:lnSpc>
                <a:spcPct val="100000"/>
              </a:lnSpc>
              <a:spcBef>
                <a:spcPts val="0"/>
              </a:spcBef>
              <a:defRPr sz="1700"/>
            </a:pPr>
            <a:endParaRPr sz="1700"/>
          </a:p>
        </p:txBody>
      </p:sp>
      <p:sp>
        <p:nvSpPr>
          <p:cNvPr id="253" name="Textebene 1…"/>
          <p:cNvSpPr txBox="1">
            <a:spLocks noGrp="1"/>
          </p:cNvSpPr>
          <p:nvPr>
            <p:ph type="body" sz="quarter" idx="1"/>
          </p:nvPr>
        </p:nvSpPr>
        <p:spPr>
          <a:xfrm>
            <a:off x="677332" y="2824501"/>
            <a:ext cx="3698192" cy="955043"/>
          </a:xfrm>
          <a:prstGeom prst="rect">
            <a:avLst/>
          </a:prstGeom>
        </p:spPr>
        <p:txBody>
          <a:bodyPr/>
          <a:lstStyle>
            <a:lvl1pPr marL="146948" indent="-146948">
              <a:buSzPct val="100000"/>
              <a:buFont typeface="Arial"/>
              <a:buChar char="•"/>
            </a:lvl1pPr>
            <a:lvl2pPr>
              <a:buFont typeface="Arial"/>
            </a:lvl2pPr>
            <a:lvl3pPr>
              <a:buFont typeface="Arial"/>
            </a:lvl3pPr>
            <a:lvl4pPr>
              <a:buFont typeface="Arial"/>
            </a:lvl4pPr>
            <a:lvl5pPr>
              <a:buFont typeface="Arial"/>
            </a:lvl5pPr>
          </a:lstStyle>
          <a:p>
            <a:r>
              <a:t>Textebene 1</a:t>
            </a:r>
          </a:p>
          <a:p>
            <a:pPr lvl="1"/>
            <a:r>
              <a:t>Textebene 2</a:t>
            </a:r>
          </a:p>
          <a:p>
            <a:pPr lvl="2"/>
            <a:r>
              <a:t>Textebene 3</a:t>
            </a:r>
          </a:p>
          <a:p>
            <a:pPr lvl="3"/>
            <a:r>
              <a:t>Textebene 4</a:t>
            </a:r>
          </a:p>
          <a:p>
            <a:pPr lvl="4"/>
            <a:r>
              <a:t>Textebene 5</a:t>
            </a:r>
          </a:p>
        </p:txBody>
      </p:sp>
      <p:sp>
        <p:nvSpPr>
          <p:cNvPr id="254" name="Rectangle 10"/>
          <p:cNvSpPr txBox="1">
            <a:spLocks noGrp="1"/>
          </p:cNvSpPr>
          <p:nvPr>
            <p:ph type="body" sz="quarter" idx="13"/>
          </p:nvPr>
        </p:nvSpPr>
        <p:spPr>
          <a:xfrm>
            <a:off x="6538853" y="2054038"/>
            <a:ext cx="2096087" cy="535532"/>
          </a:xfrm>
          <a:prstGeom prst="rect">
            <a:avLst/>
          </a:prstGeom>
        </p:spPr>
        <p:txBody>
          <a:bodyPr/>
          <a:lstStyle>
            <a:lvl1pPr>
              <a:spcBef>
                <a:spcPts val="0"/>
              </a:spcBef>
              <a:defRPr sz="3200">
                <a:solidFill>
                  <a:srgbClr val="998BFC"/>
                </a:solidFill>
                <a:latin typeface="Montserrat Bold"/>
                <a:sym typeface="Montserrat Bold"/>
              </a:defRPr>
            </a:lvl1pPr>
          </a:lstStyle>
          <a:p>
            <a:pPr>
              <a:spcBef>
                <a:spcPts val="0"/>
              </a:spcBef>
              <a:defRPr sz="3200">
                <a:solidFill>
                  <a:srgbClr val="998BFC"/>
                </a:solidFill>
                <a:latin typeface="Montserrat Bold"/>
                <a:ea typeface="Montserrat Bold"/>
                <a:cs typeface="Montserrat Bold"/>
                <a:sym typeface="Montserrat Bold"/>
              </a:defRPr>
            </a:pPr>
            <a:endParaRPr/>
          </a:p>
        </p:txBody>
      </p:sp>
      <p:sp>
        <p:nvSpPr>
          <p:cNvPr id="255" name="Rectangle 11"/>
          <p:cNvSpPr txBox="1">
            <a:spLocks noGrp="1"/>
          </p:cNvSpPr>
          <p:nvPr>
            <p:ph type="body" sz="quarter" idx="14"/>
          </p:nvPr>
        </p:nvSpPr>
        <p:spPr>
          <a:xfrm>
            <a:off x="6491081" y="3040503"/>
            <a:ext cx="4514603" cy="1012192"/>
          </a:xfrm>
          <a:prstGeom prst="rect">
            <a:avLst/>
          </a:prstGeom>
        </p:spPr>
        <p:txBody>
          <a:bodyPr/>
          <a:lstStyle>
            <a:lvl1pPr defTabSz="609585">
              <a:lnSpc>
                <a:spcPct val="150000"/>
              </a:lnSpc>
              <a:spcBef>
                <a:spcPts val="0"/>
              </a:spcBef>
              <a:defRPr sz="2400">
                <a:latin typeface="Montserrat Medium"/>
                <a:sym typeface="Montserrat Medium"/>
              </a:defRPr>
            </a:lvl1pPr>
          </a:lstStyle>
          <a:p>
            <a:pPr defTabSz="457200">
              <a:lnSpc>
                <a:spcPct val="150000"/>
              </a:lnSpc>
              <a:spcBef>
                <a:spcPts val="0"/>
              </a:spcBef>
              <a:defRPr sz="2400">
                <a:latin typeface="Montserrat Medium"/>
                <a:ea typeface="Montserrat Medium"/>
                <a:cs typeface="Montserrat Medium"/>
                <a:sym typeface="Montserrat Medium"/>
              </a:defRPr>
            </a:pPr>
            <a:endParaRPr/>
          </a:p>
        </p:txBody>
      </p:sp>
      <p:sp>
        <p:nvSpPr>
          <p:cNvPr id="256" name="Rectangle 11"/>
          <p:cNvSpPr txBox="1">
            <a:spLocks noGrp="1"/>
          </p:cNvSpPr>
          <p:nvPr>
            <p:ph type="body" sz="quarter" idx="15"/>
          </p:nvPr>
        </p:nvSpPr>
        <p:spPr>
          <a:xfrm>
            <a:off x="6491084" y="4868188"/>
            <a:ext cx="4759693" cy="459741"/>
          </a:xfrm>
          <a:prstGeom prst="rect">
            <a:avLst/>
          </a:prstGeom>
        </p:spPr>
        <p:txBody>
          <a:bodyPr/>
          <a:lstStyle>
            <a:lvl1pPr defTabSz="609585">
              <a:lnSpc>
                <a:spcPct val="150000"/>
              </a:lnSpc>
              <a:spcBef>
                <a:spcPts val="0"/>
              </a:spcBef>
              <a:defRPr sz="2400">
                <a:latin typeface="Montserrat Medium"/>
                <a:sym typeface="Montserrat Medium"/>
              </a:defRPr>
            </a:lvl1pPr>
          </a:lstStyle>
          <a:p>
            <a:pPr defTabSz="457200">
              <a:lnSpc>
                <a:spcPct val="150000"/>
              </a:lnSpc>
              <a:spcBef>
                <a:spcPts val="0"/>
              </a:spcBef>
              <a:defRPr sz="2400">
                <a:latin typeface="Montserrat Medium"/>
                <a:ea typeface="Montserrat Medium"/>
                <a:cs typeface="Montserrat Medium"/>
                <a:sym typeface="Montserrat Medium"/>
              </a:defRPr>
            </a:pPr>
            <a:endParaRPr/>
          </a:p>
        </p:txBody>
      </p:sp>
      <p:pic>
        <p:nvPicPr>
          <p:cNvPr id="257" name="Logo_Sonnet_reduced_color.png" descr="Logo_Sonnet_reduced_color.png"/>
          <p:cNvPicPr>
            <a:picLocks noChangeAspect="1"/>
          </p:cNvPicPr>
          <p:nvPr/>
        </p:nvPicPr>
        <p:blipFill>
          <a:blip r:embed="rId2"/>
          <a:stretch>
            <a:fillRect/>
          </a:stretch>
        </p:blipFill>
        <p:spPr>
          <a:xfrm>
            <a:off x="10248900" y="313457"/>
            <a:ext cx="1658472" cy="635003"/>
          </a:xfrm>
          <a:prstGeom prst="rect">
            <a:avLst/>
          </a:prstGeom>
          <a:ln w="12700">
            <a:miter lim="400000"/>
          </a:ln>
        </p:spPr>
      </p:pic>
      <p:sp>
        <p:nvSpPr>
          <p:cNvPr id="258" name="Rectangle 11"/>
          <p:cNvSpPr txBox="1">
            <a:spLocks noGrp="1"/>
          </p:cNvSpPr>
          <p:nvPr>
            <p:ph type="body" sz="quarter" idx="16"/>
          </p:nvPr>
        </p:nvSpPr>
        <p:spPr>
          <a:xfrm>
            <a:off x="6491084" y="4138498"/>
            <a:ext cx="4759693" cy="459743"/>
          </a:xfrm>
          <a:prstGeom prst="rect">
            <a:avLst/>
          </a:prstGeom>
        </p:spPr>
        <p:txBody>
          <a:bodyPr/>
          <a:lstStyle>
            <a:lvl1pPr defTabSz="609585">
              <a:lnSpc>
                <a:spcPct val="150000"/>
              </a:lnSpc>
              <a:spcBef>
                <a:spcPts val="0"/>
              </a:spcBef>
              <a:defRPr sz="2400">
                <a:latin typeface="Montserrat Medium"/>
                <a:sym typeface="Montserrat Medium"/>
              </a:defRPr>
            </a:lvl1pPr>
          </a:lstStyle>
          <a:p>
            <a:pPr defTabSz="457200">
              <a:lnSpc>
                <a:spcPct val="150000"/>
              </a:lnSpc>
              <a:spcBef>
                <a:spcPts val="0"/>
              </a:spcBef>
              <a:defRPr sz="2400">
                <a:latin typeface="Montserrat Medium"/>
                <a:ea typeface="Montserrat Medium"/>
                <a:cs typeface="Montserrat Medium"/>
                <a:sym typeface="Montserrat Medium"/>
              </a:defRPr>
            </a:pPr>
            <a:endParaRPr/>
          </a:p>
        </p:txBody>
      </p:sp>
      <p:sp>
        <p:nvSpPr>
          <p:cNvPr id="259" name="Text Placeholder 3"/>
          <p:cNvSpPr>
            <a:spLocks noGrp="1"/>
          </p:cNvSpPr>
          <p:nvPr>
            <p:ph type="body" sz="quarter" idx="17"/>
          </p:nvPr>
        </p:nvSpPr>
        <p:spPr>
          <a:xfrm>
            <a:off x="6485463" y="5636481"/>
            <a:ext cx="1684839" cy="414339"/>
          </a:xfrm>
          <a:prstGeom prst="rect">
            <a:avLst/>
          </a:prstGeom>
        </p:spPr>
        <p:txBody>
          <a:bodyPr/>
          <a:lstStyle/>
          <a:p>
            <a:pPr>
              <a:defRPr sz="1400">
                <a:solidFill>
                  <a:srgbClr val="998BFC"/>
                </a:solidFill>
              </a:defRPr>
            </a:pPr>
            <a:endParaRPr/>
          </a:p>
        </p:txBody>
      </p:sp>
      <p:sp>
        <p:nvSpPr>
          <p:cNvPr id="260" name="Foliennummer"/>
          <p:cNvSpPr txBox="1">
            <a:spLocks noGrp="1"/>
          </p:cNvSpPr>
          <p:nvPr>
            <p:ph type="sldNum" sz="quarter" idx="2"/>
          </p:nvPr>
        </p:nvSpPr>
        <p:spPr>
          <a:xfrm>
            <a:off x="11808002" y="6410022"/>
            <a:ext cx="263851" cy="2616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888317"/>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1_Text + more images">
    <p:spTree>
      <p:nvGrpSpPr>
        <p:cNvPr id="1" name=""/>
        <p:cNvGrpSpPr/>
        <p:nvPr/>
      </p:nvGrpSpPr>
      <p:grpSpPr>
        <a:xfrm>
          <a:off x="0" y="0"/>
          <a:ext cx="0" cy="0"/>
          <a:chOff x="0" y="0"/>
          <a:chExt cx="0" cy="0"/>
        </a:xfrm>
      </p:grpSpPr>
      <p:sp>
        <p:nvSpPr>
          <p:cNvPr id="290" name="Rechteck"/>
          <p:cNvSpPr/>
          <p:nvPr/>
        </p:nvSpPr>
        <p:spPr>
          <a:xfrm>
            <a:off x="4028723" y="-4234"/>
            <a:ext cx="3303591" cy="6891867"/>
          </a:xfrm>
          <a:prstGeom prst="rect">
            <a:avLst/>
          </a:prstGeom>
          <a:gradFill>
            <a:gsLst>
              <a:gs pos="0">
                <a:srgbClr val="998BFC"/>
              </a:gs>
              <a:gs pos="100000">
                <a:srgbClr val="FF8C4E"/>
              </a:gs>
            </a:gsLst>
          </a:gradFill>
          <a:ln w="12700">
            <a:miter lim="400000"/>
          </a:ln>
        </p:spPr>
        <p:txBody>
          <a:bodyPr lIns="45719" tIns="45719" rIns="45719" bIns="45719" anchor="ctr"/>
          <a:lstStyle/>
          <a:p>
            <a:pPr>
              <a:lnSpc>
                <a:spcPct val="100000"/>
              </a:lnSpc>
              <a:spcBef>
                <a:spcPts val="0"/>
              </a:spcBef>
              <a:defRPr sz="1100"/>
            </a:pPr>
            <a:endParaRPr sz="1100"/>
          </a:p>
        </p:txBody>
      </p:sp>
      <p:sp>
        <p:nvSpPr>
          <p:cNvPr id="291" name="Imagen 3"/>
          <p:cNvSpPr>
            <a:spLocks noGrp="1"/>
          </p:cNvSpPr>
          <p:nvPr>
            <p:ph type="pic" sz="half" idx="13"/>
          </p:nvPr>
        </p:nvSpPr>
        <p:spPr>
          <a:xfrm>
            <a:off x="4567122" y="365276"/>
            <a:ext cx="5353303" cy="3513177"/>
          </a:xfrm>
          <a:prstGeom prst="rect">
            <a:avLst/>
          </a:prstGeom>
        </p:spPr>
        <p:txBody>
          <a:bodyPr lIns="91439" tIns="45719" rIns="91439" bIns="45719">
            <a:noAutofit/>
          </a:bodyPr>
          <a:lstStyle/>
          <a:p>
            <a:endParaRPr/>
          </a:p>
        </p:txBody>
      </p:sp>
      <p:sp>
        <p:nvSpPr>
          <p:cNvPr id="292" name="Imagen 3"/>
          <p:cNvSpPr>
            <a:spLocks noGrp="1"/>
          </p:cNvSpPr>
          <p:nvPr>
            <p:ph type="pic" sz="quarter" idx="14"/>
          </p:nvPr>
        </p:nvSpPr>
        <p:spPr>
          <a:xfrm>
            <a:off x="4573688" y="4169714"/>
            <a:ext cx="3325211" cy="2182215"/>
          </a:xfrm>
          <a:prstGeom prst="rect">
            <a:avLst/>
          </a:prstGeom>
        </p:spPr>
        <p:txBody>
          <a:bodyPr lIns="91439" tIns="45719" rIns="91439" bIns="45719">
            <a:noAutofit/>
          </a:bodyPr>
          <a:lstStyle/>
          <a:p>
            <a:endParaRPr/>
          </a:p>
        </p:txBody>
      </p:sp>
      <p:sp>
        <p:nvSpPr>
          <p:cNvPr id="293" name="Imagen 3"/>
          <p:cNvSpPr>
            <a:spLocks noGrp="1"/>
          </p:cNvSpPr>
          <p:nvPr>
            <p:ph type="pic" sz="quarter" idx="15"/>
          </p:nvPr>
        </p:nvSpPr>
        <p:spPr>
          <a:xfrm>
            <a:off x="8205889" y="4169714"/>
            <a:ext cx="3325211" cy="2182215"/>
          </a:xfrm>
          <a:prstGeom prst="rect">
            <a:avLst/>
          </a:prstGeom>
        </p:spPr>
        <p:txBody>
          <a:bodyPr lIns="91439" tIns="45719" rIns="91439" bIns="45719">
            <a:noAutofit/>
          </a:bodyPr>
          <a:lstStyle/>
          <a:p>
            <a:endParaRPr/>
          </a:p>
        </p:txBody>
      </p:sp>
      <p:pic>
        <p:nvPicPr>
          <p:cNvPr id="294" name="favicon_SONNET.png" descr="favicon_SONNET.png"/>
          <p:cNvPicPr>
            <a:picLocks noChangeAspect="1"/>
          </p:cNvPicPr>
          <p:nvPr/>
        </p:nvPicPr>
        <p:blipFill>
          <a:blip r:embed="rId2"/>
          <a:srcRect t="13247" b="13247"/>
          <a:stretch>
            <a:fillRect/>
          </a:stretch>
        </p:blipFill>
        <p:spPr>
          <a:xfrm>
            <a:off x="438778" y="446223"/>
            <a:ext cx="391889" cy="288055"/>
          </a:xfrm>
          <a:prstGeom prst="rect">
            <a:avLst/>
          </a:prstGeom>
          <a:ln w="12700">
            <a:miter lim="400000"/>
          </a:ln>
        </p:spPr>
      </p:pic>
      <p:sp>
        <p:nvSpPr>
          <p:cNvPr id="295" name="SONNET"/>
          <p:cNvSpPr txBox="1"/>
          <p:nvPr/>
        </p:nvSpPr>
        <p:spPr>
          <a:xfrm>
            <a:off x="922070" y="442930"/>
            <a:ext cx="709488" cy="261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a:spAutoFit/>
          </a:bodyPr>
          <a:lstStyle>
            <a:lvl1pPr>
              <a:lnSpc>
                <a:spcPct val="100000"/>
              </a:lnSpc>
              <a:spcBef>
                <a:spcPts val="0"/>
              </a:spcBef>
              <a:defRPr sz="1100">
                <a:latin typeface="Montserrat Bold"/>
                <a:ea typeface="Montserrat Bold"/>
                <a:cs typeface="Montserrat Bold"/>
                <a:sym typeface="Montserrat Bold"/>
              </a:defRPr>
            </a:lvl1pPr>
          </a:lstStyle>
          <a:p>
            <a:r>
              <a:rPr sz="1100"/>
              <a:t>SONNET</a:t>
            </a:r>
          </a:p>
        </p:txBody>
      </p:sp>
      <p:sp>
        <p:nvSpPr>
          <p:cNvPr id="296" name="Textebene 1…"/>
          <p:cNvSpPr txBox="1">
            <a:spLocks noGrp="1"/>
          </p:cNvSpPr>
          <p:nvPr>
            <p:ph type="body" sz="quarter" idx="1"/>
          </p:nvPr>
        </p:nvSpPr>
        <p:spPr>
          <a:xfrm>
            <a:off x="472619" y="1998659"/>
            <a:ext cx="3163592" cy="3337839"/>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297" name="| Chapter"/>
          <p:cNvSpPr txBox="1">
            <a:spLocks noGrp="1"/>
          </p:cNvSpPr>
          <p:nvPr>
            <p:ph type="body" sz="quarter" idx="16"/>
          </p:nvPr>
        </p:nvSpPr>
        <p:spPr>
          <a:xfrm>
            <a:off x="1569265" y="437581"/>
            <a:ext cx="748579" cy="269243"/>
          </a:xfrm>
          <a:prstGeom prst="rect">
            <a:avLst/>
          </a:prstGeom>
        </p:spPr>
        <p:txBody>
          <a:bodyPr/>
          <a:lstStyle>
            <a:lvl1pPr>
              <a:lnSpc>
                <a:spcPct val="100000"/>
              </a:lnSpc>
              <a:spcBef>
                <a:spcPts val="0"/>
              </a:spcBef>
              <a:defRPr sz="1100"/>
            </a:lvl1pPr>
          </a:lstStyle>
          <a:p>
            <a:pPr>
              <a:lnSpc>
                <a:spcPct val="100000"/>
              </a:lnSpc>
              <a:spcBef>
                <a:spcPts val="0"/>
              </a:spcBef>
              <a:defRPr sz="1100"/>
            </a:pPr>
            <a:endParaRPr/>
          </a:p>
        </p:txBody>
      </p:sp>
      <p:sp>
        <p:nvSpPr>
          <p:cNvPr id="298" name="Rectangle 10"/>
          <p:cNvSpPr txBox="1">
            <a:spLocks noGrp="1"/>
          </p:cNvSpPr>
          <p:nvPr>
            <p:ph type="body" sz="quarter" idx="17"/>
          </p:nvPr>
        </p:nvSpPr>
        <p:spPr>
          <a:xfrm>
            <a:off x="468611" y="1320555"/>
            <a:ext cx="1028295" cy="586743"/>
          </a:xfrm>
          <a:prstGeom prst="rect">
            <a:avLst/>
          </a:prstGeom>
        </p:spPr>
        <p:txBody>
          <a:bodyPr/>
          <a:lstStyle>
            <a:lvl1pPr algn="ctr">
              <a:spcBef>
                <a:spcPts val="0"/>
              </a:spcBef>
              <a:defRPr sz="3200">
                <a:solidFill>
                  <a:srgbClr val="998BFC"/>
                </a:solidFill>
                <a:latin typeface="Montserrat Bold"/>
                <a:sym typeface="Montserrat Bold"/>
              </a:defRPr>
            </a:lvl1pPr>
          </a:lstStyle>
          <a:p>
            <a:pPr algn="ctr">
              <a:spcBef>
                <a:spcPts val="0"/>
              </a:spcBef>
              <a:defRPr sz="3200">
                <a:solidFill>
                  <a:srgbClr val="998BFC"/>
                </a:solidFill>
                <a:latin typeface="Montserrat Bold"/>
                <a:ea typeface="Montserrat Bold"/>
                <a:cs typeface="Montserrat Bold"/>
                <a:sym typeface="Montserrat Bold"/>
              </a:defRPr>
            </a:pPr>
            <a:endParaRPr/>
          </a:p>
        </p:txBody>
      </p:sp>
      <p:sp>
        <p:nvSpPr>
          <p:cNvPr id="299" name="Foliennummer"/>
          <p:cNvSpPr txBox="1">
            <a:spLocks noGrp="1"/>
          </p:cNvSpPr>
          <p:nvPr>
            <p:ph type="sldNum" sz="quarter" idx="2"/>
          </p:nvPr>
        </p:nvSpPr>
        <p:spPr>
          <a:xfrm>
            <a:off x="3595334" y="6448122"/>
            <a:ext cx="263851" cy="2616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8966709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Quote">
    <p:spTree>
      <p:nvGrpSpPr>
        <p:cNvPr id="1" name=""/>
        <p:cNvGrpSpPr/>
        <p:nvPr/>
      </p:nvGrpSpPr>
      <p:grpSpPr>
        <a:xfrm>
          <a:off x="0" y="0"/>
          <a:ext cx="0" cy="0"/>
          <a:chOff x="0" y="0"/>
          <a:chExt cx="0" cy="0"/>
        </a:xfrm>
      </p:grpSpPr>
      <p:sp>
        <p:nvSpPr>
          <p:cNvPr id="13" name="Text Placeholder 12"/>
          <p:cNvSpPr>
            <a:spLocks noGrp="1"/>
          </p:cNvSpPr>
          <p:nvPr>
            <p:ph type="body" sz="quarter" idx="10"/>
          </p:nvPr>
        </p:nvSpPr>
        <p:spPr>
          <a:xfrm>
            <a:off x="9004847" y="1488519"/>
            <a:ext cx="2034116" cy="2561167"/>
          </a:xfrm>
          <a:prstGeom prst="rect">
            <a:avLst/>
          </a:prstGeom>
        </p:spPr>
        <p:txBody>
          <a:bodyPr/>
          <a:lstStyle>
            <a:lvl1pPr marL="0" indent="0">
              <a:lnSpc>
                <a:spcPct val="100000"/>
              </a:lnSpc>
              <a:buNone/>
              <a:defRPr sz="2133">
                <a:latin typeface="+mn-lt"/>
              </a:defRPr>
            </a:lvl1pPr>
          </a:lstStyle>
          <a:p>
            <a:pPr lvl="0"/>
            <a:r>
              <a:rPr lang="en-US" dirty="0"/>
              <a:t>Click to edit</a:t>
            </a:r>
            <a:endParaRPr lang="en-GB" dirty="0"/>
          </a:p>
        </p:txBody>
      </p:sp>
      <p:sp>
        <p:nvSpPr>
          <p:cNvPr id="14" name="Title 13"/>
          <p:cNvSpPr>
            <a:spLocks noGrp="1"/>
          </p:cNvSpPr>
          <p:nvPr>
            <p:ph type="title"/>
          </p:nvPr>
        </p:nvSpPr>
        <p:spPr>
          <a:xfrm>
            <a:off x="907885" y="1375957"/>
            <a:ext cx="7974879" cy="699139"/>
          </a:xfrm>
          <a:prstGeom prst="rect">
            <a:avLst/>
          </a:prstGeom>
        </p:spPr>
        <p:txBody>
          <a:bodyPr/>
          <a:lstStyle>
            <a:lvl1pPr>
              <a:defRPr lang="en-GB" sz="3200" b="1" dirty="0">
                <a:latin typeface="+mn-lt"/>
              </a:defRPr>
            </a:lvl1pPr>
          </a:lstStyle>
          <a:p>
            <a:r>
              <a:rPr lang="en-US" dirty="0"/>
              <a:t>Click to edit Master title style</a:t>
            </a:r>
            <a:endParaRPr lang="en-GB" dirty="0"/>
          </a:p>
        </p:txBody>
      </p:sp>
      <p:sp>
        <p:nvSpPr>
          <p:cNvPr id="16" name="Text Placeholder 15"/>
          <p:cNvSpPr>
            <a:spLocks noGrp="1"/>
          </p:cNvSpPr>
          <p:nvPr>
            <p:ph type="body" sz="quarter" idx="11"/>
          </p:nvPr>
        </p:nvSpPr>
        <p:spPr>
          <a:xfrm>
            <a:off x="908052" y="2245800"/>
            <a:ext cx="7975600" cy="4294353"/>
          </a:xfrm>
          <a:prstGeom prst="rect">
            <a:avLst/>
          </a:prstGeom>
        </p:spPr>
        <p:txBody>
          <a:bodyPr/>
          <a:lstStyle>
            <a:lvl1pPr marL="0" indent="0">
              <a:buNone/>
              <a:defRPr lang="en-US" sz="2400" dirty="0" smtClean="0">
                <a:latin typeface="+mn-lt"/>
              </a:defRPr>
            </a:lvl1pPr>
            <a:lvl2pPr>
              <a:defRPr lang="en-US" sz="2133" dirty="0" smtClean="0">
                <a:latin typeface="+mn-lt"/>
              </a:defRPr>
            </a:lvl2pPr>
            <a:lvl3pPr>
              <a:defRPr lang="en-US" sz="2133" dirty="0" smtClean="0">
                <a:latin typeface="+mn-lt"/>
              </a:defRPr>
            </a:lvl3pPr>
            <a:lvl4pPr>
              <a:defRPr sz="1467">
                <a:latin typeface="Campton Light" panose="00000400000000000000" pitchFamily="50" charset="0"/>
              </a:defRPr>
            </a:lvl4pPr>
            <a:lvl5pPr>
              <a:defRPr sz="1467">
                <a:latin typeface="Campton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p:txBody>
      </p:sp>
      <p:pic>
        <p:nvPicPr>
          <p:cNvPr id="17" name="Picture 16"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5324" y="300567"/>
            <a:ext cx="1765641" cy="330000"/>
          </a:xfrm>
          <a:prstGeom prst="rect">
            <a:avLst/>
          </a:prstGeom>
        </p:spPr>
      </p:pic>
      <p:sp>
        <p:nvSpPr>
          <p:cNvPr id="8" name="SmartArt Placeholder 2"/>
          <p:cNvSpPr>
            <a:spLocks noGrp="1"/>
          </p:cNvSpPr>
          <p:nvPr>
            <p:ph type="dgm" sz="quarter" idx="12" hasCustomPrompt="1"/>
          </p:nvPr>
        </p:nvSpPr>
        <p:spPr>
          <a:xfrm>
            <a:off x="1035568" y="1179871"/>
            <a:ext cx="1325376" cy="102839"/>
          </a:xfrm>
          <a:prstGeom prst="rect">
            <a:avLst/>
          </a:prstGeom>
          <a:solidFill>
            <a:schemeClr val="tx1"/>
          </a:solidFill>
        </p:spPr>
        <p:txBody>
          <a:bodyPr/>
          <a:lstStyle>
            <a:lvl1pPr marL="0" indent="0">
              <a:buNone/>
              <a:defRPr sz="1067" b="1"/>
            </a:lvl1pPr>
          </a:lstStyle>
          <a:p>
            <a:r>
              <a:rPr lang="nl-NL" dirty="0"/>
              <a:t> </a:t>
            </a:r>
          </a:p>
          <a:p>
            <a:endParaRPr lang="en-GB" dirty="0"/>
          </a:p>
        </p:txBody>
      </p:sp>
      <p:sp>
        <p:nvSpPr>
          <p:cNvPr id="12" name="SmartArt Placeholder 2"/>
          <p:cNvSpPr>
            <a:spLocks noGrp="1"/>
          </p:cNvSpPr>
          <p:nvPr>
            <p:ph type="dgm" sz="quarter" idx="14" hasCustomPrompt="1"/>
          </p:nvPr>
        </p:nvSpPr>
        <p:spPr>
          <a:xfrm>
            <a:off x="9120335" y="1179871"/>
            <a:ext cx="1325376" cy="102839"/>
          </a:xfrm>
          <a:prstGeom prst="rect">
            <a:avLst/>
          </a:prstGeom>
          <a:solidFill>
            <a:schemeClr val="tx1"/>
          </a:solidFill>
        </p:spPr>
        <p:txBody>
          <a:bodyPr/>
          <a:lstStyle>
            <a:lvl1pPr marL="0" indent="0">
              <a:buNone/>
              <a:defRPr sz="1067" b="1"/>
            </a:lvl1pPr>
          </a:lstStyle>
          <a:p>
            <a:r>
              <a:rPr lang="nl-NL" dirty="0"/>
              <a:t> </a:t>
            </a:r>
          </a:p>
          <a:p>
            <a:endParaRPr lang="en-GB" dirty="0"/>
          </a:p>
        </p:txBody>
      </p:sp>
    </p:spTree>
    <p:extLst>
      <p:ext uri="{BB962C8B-B14F-4D97-AF65-F5344CB8AC3E}">
        <p14:creationId xmlns:p14="http://schemas.microsoft.com/office/powerpoint/2010/main" val="25429849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1_full image">
    <p:spTree>
      <p:nvGrpSpPr>
        <p:cNvPr id="1" name=""/>
        <p:cNvGrpSpPr/>
        <p:nvPr/>
      </p:nvGrpSpPr>
      <p:grpSpPr>
        <a:xfrm>
          <a:off x="0" y="0"/>
          <a:ext cx="0" cy="0"/>
          <a:chOff x="0" y="0"/>
          <a:chExt cx="0" cy="0"/>
        </a:xfrm>
      </p:grpSpPr>
      <p:sp>
        <p:nvSpPr>
          <p:cNvPr id="306" name="Imagen 3"/>
          <p:cNvSpPr>
            <a:spLocks noGrp="1"/>
          </p:cNvSpPr>
          <p:nvPr>
            <p:ph type="pic" idx="13"/>
          </p:nvPr>
        </p:nvSpPr>
        <p:spPr>
          <a:xfrm>
            <a:off x="-44107" y="-598080"/>
            <a:ext cx="12302003" cy="8073355"/>
          </a:xfrm>
          <a:prstGeom prst="rect">
            <a:avLst/>
          </a:prstGeom>
        </p:spPr>
        <p:txBody>
          <a:bodyPr lIns="91439" tIns="45719" rIns="91439" bIns="45719">
            <a:noAutofit/>
          </a:bodyPr>
          <a:lstStyle/>
          <a:p>
            <a:endParaRPr/>
          </a:p>
        </p:txBody>
      </p:sp>
      <p:sp>
        <p:nvSpPr>
          <p:cNvPr id="307" name="Textebene 1…"/>
          <p:cNvSpPr txBox="1">
            <a:spLocks noGrp="1"/>
          </p:cNvSpPr>
          <p:nvPr>
            <p:ph type="body" sz="quarter" idx="1"/>
          </p:nvPr>
        </p:nvSpPr>
        <p:spPr>
          <a:xfrm>
            <a:off x="441977" y="4174913"/>
            <a:ext cx="3579527" cy="2296163"/>
          </a:xfrm>
          <a:prstGeom prst="rect">
            <a:avLst/>
          </a:prstGeom>
          <a:solidFill>
            <a:schemeClr val="accent2"/>
          </a:solidFill>
        </p:spPr>
        <p:txBody>
          <a:bodyPr lIns="254000" tIns="254000" rIns="254000" bIns="254000"/>
          <a:lstStyle>
            <a:lvl1pPr>
              <a:defRPr>
                <a:solidFill>
                  <a:srgbClr val="FFFFFF"/>
                </a:solidFill>
                <a:latin typeface="Montserrat Bold"/>
                <a:ea typeface="Montserrat Bold"/>
                <a:cs typeface="Montserrat Bold"/>
                <a:sym typeface="Montserrat Bold"/>
              </a:defRPr>
            </a:lvl1pPr>
            <a:lvl2pPr>
              <a:defRPr>
                <a:solidFill>
                  <a:srgbClr val="FFFFFF"/>
                </a:solidFill>
                <a:latin typeface="Montserrat Bold"/>
                <a:ea typeface="Montserrat Bold"/>
                <a:cs typeface="Montserrat Bold"/>
                <a:sym typeface="Montserrat Bold"/>
              </a:defRPr>
            </a:lvl2pPr>
            <a:lvl3pPr>
              <a:defRPr>
                <a:solidFill>
                  <a:srgbClr val="FFFFFF"/>
                </a:solidFill>
                <a:latin typeface="Montserrat Bold"/>
                <a:ea typeface="Montserrat Bold"/>
                <a:cs typeface="Montserrat Bold"/>
                <a:sym typeface="Montserrat Bold"/>
              </a:defRPr>
            </a:lvl3pPr>
            <a:lvl4pPr>
              <a:defRPr>
                <a:solidFill>
                  <a:srgbClr val="FFFFFF"/>
                </a:solidFill>
                <a:latin typeface="Montserrat Bold"/>
                <a:ea typeface="Montserrat Bold"/>
                <a:cs typeface="Montserrat Bold"/>
                <a:sym typeface="Montserrat Bold"/>
              </a:defRPr>
            </a:lvl4pPr>
            <a:lvl5pPr>
              <a:defRPr>
                <a:solidFill>
                  <a:srgbClr val="FFFFFF"/>
                </a:solidFill>
                <a:latin typeface="Montserrat Bold"/>
                <a:ea typeface="Montserrat Bold"/>
                <a:cs typeface="Montserrat Bold"/>
                <a:sym typeface="Montserrat Bold"/>
              </a:defRPr>
            </a:lvl5pPr>
          </a:lstStyle>
          <a:p>
            <a:r>
              <a:t>Textebene 1</a:t>
            </a:r>
          </a:p>
          <a:p>
            <a:pPr lvl="1"/>
            <a:r>
              <a:t>Textebene 2</a:t>
            </a:r>
          </a:p>
          <a:p>
            <a:pPr lvl="2"/>
            <a:r>
              <a:t>Textebene 3</a:t>
            </a:r>
          </a:p>
          <a:p>
            <a:pPr lvl="3"/>
            <a:r>
              <a:t>Textebene 4</a:t>
            </a:r>
          </a:p>
          <a:p>
            <a:pPr lvl="4"/>
            <a:r>
              <a:t>Textebene 5</a:t>
            </a:r>
          </a:p>
        </p:txBody>
      </p:sp>
      <p:pic>
        <p:nvPicPr>
          <p:cNvPr id="308" name="favicon_SONNET.png" descr="favicon_SONNET.png"/>
          <p:cNvPicPr>
            <a:picLocks noChangeAspect="1"/>
          </p:cNvPicPr>
          <p:nvPr/>
        </p:nvPicPr>
        <p:blipFill>
          <a:blip r:embed="rId2"/>
          <a:srcRect t="13247" b="13247"/>
          <a:stretch>
            <a:fillRect/>
          </a:stretch>
        </p:blipFill>
        <p:spPr>
          <a:xfrm>
            <a:off x="400676" y="429287"/>
            <a:ext cx="391889" cy="288056"/>
          </a:xfrm>
          <a:prstGeom prst="rect">
            <a:avLst/>
          </a:prstGeom>
          <a:ln w="12700">
            <a:miter lim="400000"/>
          </a:ln>
        </p:spPr>
      </p:pic>
      <p:sp>
        <p:nvSpPr>
          <p:cNvPr id="309" name="SONNET"/>
          <p:cNvSpPr txBox="1">
            <a:spLocks noGrp="1"/>
          </p:cNvSpPr>
          <p:nvPr>
            <p:ph type="body" sz="quarter" idx="14"/>
          </p:nvPr>
        </p:nvSpPr>
        <p:spPr>
          <a:xfrm>
            <a:off x="867035" y="425993"/>
            <a:ext cx="717007" cy="269243"/>
          </a:xfrm>
          <a:prstGeom prst="rect">
            <a:avLst/>
          </a:prstGeom>
        </p:spPr>
        <p:txBody>
          <a:bodyPr/>
          <a:lstStyle>
            <a:lvl1pPr>
              <a:lnSpc>
                <a:spcPct val="100000"/>
              </a:lnSpc>
              <a:spcBef>
                <a:spcPts val="0"/>
              </a:spcBef>
              <a:defRPr sz="1100">
                <a:latin typeface="Montserrat Bold"/>
                <a:sym typeface="Montserrat Bold"/>
              </a:defRPr>
            </a:lvl1pPr>
          </a:lstStyle>
          <a:p>
            <a:pPr>
              <a:lnSpc>
                <a:spcPct val="100000"/>
              </a:lnSpc>
              <a:spcBef>
                <a:spcPts val="0"/>
              </a:spcBef>
              <a:defRPr sz="1100">
                <a:latin typeface="Montserrat Bold"/>
                <a:ea typeface="Montserrat Bold"/>
                <a:cs typeface="Montserrat Bold"/>
                <a:sym typeface="Montserrat Bold"/>
              </a:defRPr>
            </a:pPr>
            <a:endParaRPr/>
          </a:p>
        </p:txBody>
      </p:sp>
      <p:sp>
        <p:nvSpPr>
          <p:cNvPr id="310" name="Foliennummer"/>
          <p:cNvSpPr txBox="1">
            <a:spLocks noGrp="1"/>
          </p:cNvSpPr>
          <p:nvPr>
            <p:ph type="sldNum" sz="quarter" idx="2"/>
          </p:nvPr>
        </p:nvSpPr>
        <p:spPr>
          <a:xfrm>
            <a:off x="11757202" y="6405790"/>
            <a:ext cx="263851" cy="2616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337780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Image + Text 1">
    <p:spTree>
      <p:nvGrpSpPr>
        <p:cNvPr id="1" name=""/>
        <p:cNvGrpSpPr/>
        <p:nvPr/>
      </p:nvGrpSpPr>
      <p:grpSpPr>
        <a:xfrm>
          <a:off x="0" y="0"/>
          <a:ext cx="0" cy="0"/>
          <a:chOff x="0" y="0"/>
          <a:chExt cx="0" cy="0"/>
        </a:xfrm>
      </p:grpSpPr>
      <p:sp>
        <p:nvSpPr>
          <p:cNvPr id="55" name="Rectangle 10"/>
          <p:cNvSpPr txBox="1">
            <a:spLocks noGrp="1"/>
          </p:cNvSpPr>
          <p:nvPr>
            <p:ph type="body" sz="quarter" idx="13"/>
          </p:nvPr>
        </p:nvSpPr>
        <p:spPr>
          <a:xfrm>
            <a:off x="368787" y="1275104"/>
            <a:ext cx="1030085" cy="535527"/>
          </a:xfrm>
          <a:prstGeom prst="rect">
            <a:avLst/>
          </a:prstGeom>
        </p:spPr>
        <p:txBody>
          <a:bodyPr wrap="none">
            <a:spAutoFit/>
          </a:bodyPr>
          <a:lstStyle>
            <a:lvl1pPr marL="0" indent="0" algn="ctr">
              <a:spcBef>
                <a:spcPts val="0"/>
              </a:spcBef>
              <a:buSzTx/>
              <a:buFontTx/>
              <a:buNone/>
              <a:defRPr sz="3200">
                <a:latin typeface="Montserrat Bold"/>
                <a:ea typeface="Montserrat Bold"/>
                <a:cs typeface="Montserrat Bold"/>
                <a:sym typeface="Montserrat Bold"/>
              </a:defRPr>
            </a:lvl1pPr>
          </a:lstStyle>
          <a:p>
            <a:r>
              <a:t>Title</a:t>
            </a:r>
          </a:p>
        </p:txBody>
      </p:sp>
      <p:sp>
        <p:nvSpPr>
          <p:cNvPr id="56" name="Rectangle 11"/>
          <p:cNvSpPr txBox="1">
            <a:spLocks noGrp="1"/>
          </p:cNvSpPr>
          <p:nvPr>
            <p:ph type="body" sz="quarter" idx="14"/>
          </p:nvPr>
        </p:nvSpPr>
        <p:spPr>
          <a:xfrm>
            <a:off x="369683" y="2092238"/>
            <a:ext cx="6180551" cy="1618900"/>
          </a:xfrm>
          <a:prstGeom prst="rect">
            <a:avLst/>
          </a:prstGeom>
        </p:spPr>
        <p:txBody>
          <a:bodyPr>
            <a:spAutoFit/>
          </a:bodyPr>
          <a:lstStyle>
            <a:lvl1pPr marL="0" indent="0">
              <a:buSzTx/>
              <a:buFontTx/>
              <a:buNone/>
            </a:lvl1pPr>
          </a:lstStyle>
          <a:p>
            <a:r>
              <a:t>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a:r>
          </a:p>
        </p:txBody>
      </p:sp>
      <p:pic>
        <p:nvPicPr>
          <p:cNvPr id="57" name="Imagen 4" descr="Imagen 4"/>
          <p:cNvPicPr>
            <a:picLocks noChangeAspect="1"/>
          </p:cNvPicPr>
          <p:nvPr/>
        </p:nvPicPr>
        <p:blipFill>
          <a:blip r:embed="rId2"/>
          <a:stretch>
            <a:fillRect/>
          </a:stretch>
        </p:blipFill>
        <p:spPr>
          <a:xfrm>
            <a:off x="349875" y="429290"/>
            <a:ext cx="391888" cy="288055"/>
          </a:xfrm>
          <a:prstGeom prst="rect">
            <a:avLst/>
          </a:prstGeom>
          <a:ln w="12700">
            <a:miter lim="400000"/>
          </a:ln>
        </p:spPr>
      </p:pic>
      <p:sp>
        <p:nvSpPr>
          <p:cNvPr id="58" name="Imagen 3"/>
          <p:cNvSpPr>
            <a:spLocks noGrp="1"/>
          </p:cNvSpPr>
          <p:nvPr>
            <p:ph type="pic" idx="15"/>
          </p:nvPr>
        </p:nvSpPr>
        <p:spPr>
          <a:xfrm>
            <a:off x="2239500" y="-67733"/>
            <a:ext cx="10656583" cy="6993525"/>
          </a:xfrm>
          <a:prstGeom prst="rect">
            <a:avLst/>
          </a:prstGeom>
        </p:spPr>
        <p:txBody>
          <a:bodyPr lIns="91439" rIns="91439"/>
          <a:lstStyle/>
          <a:p>
            <a:endParaRPr/>
          </a:p>
        </p:txBody>
      </p:sp>
      <p:sp>
        <p:nvSpPr>
          <p:cNvPr id="59" name="Chapter"/>
          <p:cNvSpPr txBox="1">
            <a:spLocks noGrp="1"/>
          </p:cNvSpPr>
          <p:nvPr>
            <p:ph type="body" sz="quarter" idx="16"/>
          </p:nvPr>
        </p:nvSpPr>
        <p:spPr>
          <a:xfrm>
            <a:off x="969005" y="419646"/>
            <a:ext cx="667806" cy="261606"/>
          </a:xfrm>
          <a:prstGeom prst="rect">
            <a:avLst/>
          </a:prstGeom>
        </p:spPr>
        <p:txBody>
          <a:bodyPr wrap="none">
            <a:spAutoFit/>
          </a:bodyPr>
          <a:lstStyle>
            <a:lvl1pPr marL="0" indent="0" algn="r">
              <a:lnSpc>
                <a:spcPct val="100000"/>
              </a:lnSpc>
              <a:spcBef>
                <a:spcPts val="0"/>
              </a:spcBef>
              <a:buSzTx/>
              <a:buFontTx/>
              <a:buNone/>
              <a:defRPr sz="1100"/>
            </a:lvl1pPr>
          </a:lstStyle>
          <a:p>
            <a:r>
              <a:t>Chapter</a:t>
            </a:r>
          </a:p>
        </p:txBody>
      </p:sp>
      <p:sp>
        <p:nvSpPr>
          <p:cNvPr id="60" name="Foliennummer"/>
          <p:cNvSpPr txBox="1">
            <a:spLocks noGrp="1"/>
          </p:cNvSpPr>
          <p:nvPr>
            <p:ph type="sldNum" sz="quarter" idx="2"/>
          </p:nvPr>
        </p:nvSpPr>
        <p:spPr>
          <a:xfrm>
            <a:off x="6972295" y="6270322"/>
            <a:ext cx="263851" cy="26160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86417688"/>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CFEAA-A9C9-4CD2-BDA8-9EFE41218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9C6E06-2797-4991-9935-132DE9EEAC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D685036-11F4-47E3-9D37-4AC7174E4E69}"/>
              </a:ext>
            </a:extLst>
          </p:cNvPr>
          <p:cNvSpPr>
            <a:spLocks noGrp="1"/>
          </p:cNvSpPr>
          <p:nvPr>
            <p:ph type="sldNum" idx="10"/>
          </p:nvPr>
        </p:nvSpPr>
        <p:spPr/>
        <p:txBody>
          <a:bodyPr/>
          <a:lstStyle>
            <a:lvl1pPr>
              <a:defRPr/>
            </a:lvl1pPr>
          </a:lstStyle>
          <a:p>
            <a:fld id="{796F9877-8041-4FCA-B86A-A2F3922D6EDF}" type="slidenum">
              <a:rPr lang="en-US" altLang="en-US"/>
              <a:pPr/>
              <a:t>‹#›</a:t>
            </a:fld>
            <a:endParaRPr lang="en-US" altLang="en-US"/>
          </a:p>
        </p:txBody>
      </p:sp>
    </p:spTree>
    <p:extLst>
      <p:ext uri="{BB962C8B-B14F-4D97-AF65-F5344CB8AC3E}">
        <p14:creationId xmlns:p14="http://schemas.microsoft.com/office/powerpoint/2010/main" val="21649629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1"/>
            </p:custDataLst>
          </p:nvPr>
        </p:nvGraphicFramePr>
        <p:xfrm>
          <a:off x="1515" y="1135"/>
          <a:ext cx="1511" cy="1135"/>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7" name="Objekt 6" hidden="1"/>
                      <p:cNvPicPr/>
                      <p:nvPr/>
                    </p:nvPicPr>
                    <p:blipFill>
                      <a:blip r:embed="rId4"/>
                      <a:stretch>
                        <a:fillRect/>
                      </a:stretch>
                    </p:blipFill>
                    <p:spPr>
                      <a:xfrm>
                        <a:off x="1515" y="1135"/>
                        <a:ext cx="1511" cy="1135"/>
                      </a:xfrm>
                      <a:prstGeom prst="rect">
                        <a:avLst/>
                      </a:prstGeom>
                    </p:spPr>
                  </p:pic>
                </p:oleObj>
              </mc:Fallback>
            </mc:AlternateContent>
          </a:graphicData>
        </a:graphic>
      </p:graphicFrame>
      <p:sp>
        <p:nvSpPr>
          <p:cNvPr id="2" name="Datumsplatzhalter 1"/>
          <p:cNvSpPr>
            <a:spLocks noGrp="1"/>
          </p:cNvSpPr>
          <p:nvPr>
            <p:ph type="dt" sz="half" idx="10"/>
          </p:nvPr>
        </p:nvSpPr>
        <p:spPr/>
        <p:txBody>
          <a:bodyPr/>
          <a:lstStyle/>
          <a:p>
            <a:fld id="{1BA50D42-C9CD-4801-B293-61D1F53EC57E}" type="datetimeFigureOut">
              <a:rPr lang="en-US" smtClean="0"/>
              <a:t>9/14/2021</a:t>
            </a:fld>
            <a:endParaRPr lang="en-US" dirty="0"/>
          </a:p>
        </p:txBody>
      </p:sp>
      <p:sp>
        <p:nvSpPr>
          <p:cNvPr id="3" name="Fußzeilenplatzhalter 2"/>
          <p:cNvSpPr>
            <a:spLocks noGrp="1"/>
          </p:cNvSpPr>
          <p:nvPr>
            <p:ph type="ftr" sz="quarter" idx="11"/>
          </p:nvPr>
        </p:nvSpPr>
        <p:spPr/>
        <p:txBody>
          <a:bodyPr/>
          <a:lstStyle/>
          <a:p>
            <a:endParaRPr lang="en-US" dirty="0"/>
          </a:p>
        </p:txBody>
      </p:sp>
      <p:sp>
        <p:nvSpPr>
          <p:cNvPr id="4" name="Foliennummernplatzhalter 3"/>
          <p:cNvSpPr>
            <a:spLocks noGrp="1"/>
          </p:cNvSpPr>
          <p:nvPr>
            <p:ph type="sldNum" sz="quarter" idx="12"/>
          </p:nvPr>
        </p:nvSpPr>
        <p:spPr>
          <a:xfrm>
            <a:off x="11808002" y="6486222"/>
            <a:ext cx="263851" cy="261606"/>
          </a:xfrm>
        </p:spPr>
        <p:txBody>
          <a:bodyPr/>
          <a:lstStyle/>
          <a:p>
            <a:fld id="{6C6AE60A-B69C-4790-82F7-3882EDF23186}" type="slidenum">
              <a:rPr lang="en-US" smtClean="0"/>
              <a:t>‹#›</a:t>
            </a:fld>
            <a:endParaRPr lang="en-US" dirty="0"/>
          </a:p>
        </p:txBody>
      </p:sp>
    </p:spTree>
    <p:extLst>
      <p:ext uri="{BB962C8B-B14F-4D97-AF65-F5344CB8AC3E}">
        <p14:creationId xmlns:p14="http://schemas.microsoft.com/office/powerpoint/2010/main" val="13274292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Empty page">
    <p:spTree>
      <p:nvGrpSpPr>
        <p:cNvPr id="1" name=""/>
        <p:cNvGrpSpPr/>
        <p:nvPr/>
      </p:nvGrpSpPr>
      <p:grpSpPr>
        <a:xfrm>
          <a:off x="0" y="0"/>
          <a:ext cx="0" cy="0"/>
          <a:chOff x="0" y="0"/>
          <a:chExt cx="0" cy="0"/>
        </a:xfrm>
      </p:grpSpPr>
      <p:pic>
        <p:nvPicPr>
          <p:cNvPr id="138" name="Imagen 4" descr="Imagen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875" y="429289"/>
            <a:ext cx="391888" cy="288055"/>
          </a:xfrm>
          <a:prstGeom prst="rect">
            <a:avLst/>
          </a:prstGeom>
          <a:ln w="12700">
            <a:miter lim="400000"/>
          </a:ln>
        </p:spPr>
      </p:pic>
      <p:sp>
        <p:nvSpPr>
          <p:cNvPr id="139" name="Chapter"/>
          <p:cNvSpPr txBox="1">
            <a:spLocks noGrp="1"/>
          </p:cNvSpPr>
          <p:nvPr>
            <p:ph type="body" sz="quarter" idx="13"/>
          </p:nvPr>
        </p:nvSpPr>
        <p:spPr>
          <a:xfrm>
            <a:off x="842004" y="419645"/>
            <a:ext cx="667806" cy="261606"/>
          </a:xfrm>
          <a:prstGeom prst="rect">
            <a:avLst/>
          </a:prstGeom>
        </p:spPr>
        <p:txBody>
          <a:bodyPr wrap="none">
            <a:spAutoFit/>
          </a:bodyPr>
          <a:lstStyle>
            <a:lvl1pPr marL="0" indent="0" algn="r">
              <a:lnSpc>
                <a:spcPct val="100000"/>
              </a:lnSpc>
              <a:spcBef>
                <a:spcPts val="0"/>
              </a:spcBef>
              <a:buSzTx/>
              <a:buFontTx/>
              <a:buNone/>
              <a:defRPr sz="1100"/>
            </a:lvl1pPr>
          </a:lstStyle>
          <a:p>
            <a:r>
              <a:t>Chapter</a:t>
            </a:r>
          </a:p>
        </p:txBody>
      </p:sp>
      <p:sp>
        <p:nvSpPr>
          <p:cNvPr id="140"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5578291"/>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reserve="1">
  <p:cSld name="Logo">
    <p:spTree>
      <p:nvGrpSpPr>
        <p:cNvPr id="1" name=""/>
        <p:cNvGrpSpPr/>
        <p:nvPr/>
      </p:nvGrpSpPr>
      <p:grpSpPr>
        <a:xfrm>
          <a:off x="0" y="0"/>
          <a:ext cx="0" cy="0"/>
          <a:chOff x="0" y="0"/>
          <a:chExt cx="0" cy="0"/>
        </a:xfrm>
      </p:grpSpPr>
      <p:sp>
        <p:nvSpPr>
          <p:cNvPr id="13"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79597920"/>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reserve="1">
  <p:cSld name="Title with Image and Text">
    <p:spTree>
      <p:nvGrpSpPr>
        <p:cNvPr id="1" name=""/>
        <p:cNvGrpSpPr/>
        <p:nvPr/>
      </p:nvGrpSpPr>
      <p:grpSpPr>
        <a:xfrm>
          <a:off x="0" y="0"/>
          <a:ext cx="0" cy="0"/>
          <a:chOff x="0" y="0"/>
          <a:chExt cx="0" cy="0"/>
        </a:xfrm>
      </p:grpSpPr>
      <p:pic>
        <p:nvPicPr>
          <p:cNvPr id="30" name="image4.jpe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866671" y="-14487"/>
            <a:ext cx="9208056" cy="6906043"/>
          </a:xfrm>
          <a:prstGeom prst="rect">
            <a:avLst/>
          </a:prstGeom>
          <a:ln w="12700">
            <a:miter lim="400000"/>
          </a:ln>
        </p:spPr>
      </p:pic>
      <p:sp>
        <p:nvSpPr>
          <p:cNvPr id="31" name="Form"/>
          <p:cNvSpPr/>
          <p:nvPr/>
        </p:nvSpPr>
        <p:spPr>
          <a:xfrm>
            <a:off x="1893716" y="-14486"/>
            <a:ext cx="4514603" cy="50500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0"/>
                </a:lnTo>
                <a:lnTo>
                  <a:pt x="13633" y="21600"/>
                </a:lnTo>
                <a:lnTo>
                  <a:pt x="0" y="21560"/>
                </a:lnTo>
                <a:lnTo>
                  <a:pt x="0" y="0"/>
                </a:lnTo>
                <a:close/>
              </a:path>
            </a:pathLst>
          </a:custGeom>
          <a:gradFill>
            <a:gsLst>
              <a:gs pos="0">
                <a:srgbClr val="998BFC"/>
              </a:gs>
              <a:gs pos="100000">
                <a:srgbClr val="FF8C4E"/>
              </a:gs>
            </a:gsLst>
            <a:lin ang="16200000"/>
          </a:gra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lstStyle/>
          <a:p>
            <a:pPr defTabSz="457189">
              <a:lnSpc>
                <a:spcPct val="100000"/>
              </a:lnSpc>
              <a:spcBef>
                <a:spcPts val="0"/>
              </a:spcBef>
              <a:defRPr sz="2800">
                <a:gradFill flip="none" rotWithShape="1">
                  <a:gsLst>
                    <a:gs pos="0">
                      <a:srgbClr val="998BFC"/>
                    </a:gs>
                    <a:gs pos="100000">
                      <a:srgbClr val="FF8C4E"/>
                    </a:gs>
                  </a:gsLst>
                  <a:lin ang="0" scaled="0"/>
                </a:gradFill>
              </a:defRPr>
            </a:pPr>
            <a:endParaRPr sz="2800"/>
          </a:p>
        </p:txBody>
      </p:sp>
      <p:sp>
        <p:nvSpPr>
          <p:cNvPr id="32" name="Form"/>
          <p:cNvSpPr/>
          <p:nvPr/>
        </p:nvSpPr>
        <p:spPr>
          <a:xfrm>
            <a:off x="-24342" y="-14486"/>
            <a:ext cx="6168084" cy="689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0"/>
                </a:lnTo>
                <a:lnTo>
                  <a:pt x="13633" y="21600"/>
                </a:lnTo>
                <a:lnTo>
                  <a:pt x="0" y="21560"/>
                </a:lnTo>
                <a:lnTo>
                  <a:pt x="0" y="0"/>
                </a:lnTo>
                <a:close/>
              </a:path>
            </a:pathLst>
          </a:custGeom>
          <a:solidFill>
            <a:srgbClr val="000000"/>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lstStyle/>
          <a:p>
            <a:pPr algn="r">
              <a:lnSpc>
                <a:spcPct val="100000"/>
              </a:lnSpc>
              <a:spcBef>
                <a:spcPts val="0"/>
              </a:spcBef>
              <a:defRPr sz="1700"/>
            </a:pPr>
            <a:endParaRPr sz="1700"/>
          </a:p>
        </p:txBody>
      </p:sp>
      <p:sp>
        <p:nvSpPr>
          <p:cNvPr id="33" name="Rectangle 10"/>
          <p:cNvSpPr txBox="1">
            <a:spLocks noGrp="1"/>
          </p:cNvSpPr>
          <p:nvPr>
            <p:ph type="body" sz="quarter" idx="13"/>
          </p:nvPr>
        </p:nvSpPr>
        <p:spPr>
          <a:xfrm>
            <a:off x="677334" y="2824503"/>
            <a:ext cx="3732751" cy="954107"/>
          </a:xfrm>
          <a:prstGeom prst="rect">
            <a:avLst/>
          </a:prstGeom>
        </p:spPr>
        <p:txBody>
          <a:bodyPr wrap="none">
            <a:spAutoFit/>
          </a:bodyPr>
          <a:lstStyle>
            <a:lvl1pPr marL="0" indent="0" defTabSz="609585">
              <a:lnSpc>
                <a:spcPct val="100000"/>
              </a:lnSpc>
              <a:spcBef>
                <a:spcPts val="0"/>
              </a:spcBef>
              <a:buSzTx/>
              <a:buFontTx/>
              <a:buNone/>
              <a:defRPr sz="2800">
                <a:gradFill flip="none" rotWithShape="1">
                  <a:gsLst>
                    <a:gs pos="0">
                      <a:srgbClr val="998BFC"/>
                    </a:gs>
                    <a:gs pos="100000">
                      <a:srgbClr val="FF8C4E"/>
                    </a:gs>
                  </a:gsLst>
                  <a:lin ang="0" scaled="0"/>
                </a:gradFill>
              </a:defRPr>
            </a:lvl1pPr>
          </a:lstStyle>
          <a:p>
            <a:pPr marL="0" indent="0" defTabSz="457200">
              <a:lnSpc>
                <a:spcPct val="100000"/>
              </a:lnSpc>
              <a:spcBef>
                <a:spcPts val="0"/>
              </a:spcBef>
              <a:buSzTx/>
              <a:buFontTx/>
              <a:buNone/>
              <a:defRPr sz="2800">
                <a:gradFill flip="none" rotWithShape="1">
                  <a:gsLst>
                    <a:gs pos="0">
                      <a:srgbClr val="998BFC"/>
                    </a:gs>
                    <a:gs pos="100000">
                      <a:srgbClr val="FF8C4E"/>
                    </a:gs>
                  </a:gsLst>
                  <a:lin ang="0" scaled="0"/>
                </a:gradFill>
              </a:defRPr>
            </a:pPr>
            <a:r>
              <a:rPr>
                <a:latin typeface="Montserrat Bold"/>
                <a:ea typeface="Montserrat Bold"/>
                <a:cs typeface="Montserrat Bold"/>
                <a:sym typeface="Montserrat Bold"/>
              </a:rPr>
              <a:t>So</a:t>
            </a:r>
            <a:r>
              <a:t>cial I</a:t>
            </a:r>
            <a:r>
              <a:rPr>
                <a:latin typeface="Montserrat Bold"/>
                <a:ea typeface="Montserrat Bold"/>
                <a:cs typeface="Montserrat Bold"/>
                <a:sym typeface="Montserrat Bold"/>
              </a:rPr>
              <a:t>nn</a:t>
            </a:r>
            <a:r>
              <a:t>ovation in </a:t>
            </a:r>
          </a:p>
          <a:p>
            <a:pPr marL="0" indent="0" defTabSz="457200">
              <a:lnSpc>
                <a:spcPct val="100000"/>
              </a:lnSpc>
              <a:spcBef>
                <a:spcPts val="0"/>
              </a:spcBef>
              <a:buSzTx/>
              <a:buFontTx/>
              <a:buNone/>
              <a:defRPr sz="2800">
                <a:gradFill flip="none" rotWithShape="1">
                  <a:gsLst>
                    <a:gs pos="0">
                      <a:srgbClr val="998BFC"/>
                    </a:gs>
                    <a:gs pos="100000">
                      <a:srgbClr val="FF8C4E"/>
                    </a:gs>
                  </a:gsLst>
                  <a:lin ang="0" scaled="0"/>
                </a:gradFill>
              </a:defRPr>
            </a:pPr>
            <a:r>
              <a:rPr>
                <a:latin typeface="Montserrat Bold"/>
                <a:ea typeface="Montserrat Bold"/>
                <a:cs typeface="Montserrat Bold"/>
                <a:sym typeface="Montserrat Bold"/>
              </a:rPr>
              <a:t>E</a:t>
            </a:r>
            <a:r>
              <a:t>nergy </a:t>
            </a:r>
            <a:r>
              <a:rPr>
                <a:latin typeface="Montserrat Bold"/>
                <a:ea typeface="Montserrat Bold"/>
                <a:cs typeface="Montserrat Bold"/>
                <a:sym typeface="Montserrat Bold"/>
              </a:rPr>
              <a:t>T</a:t>
            </a:r>
            <a:r>
              <a:t>ransitions</a:t>
            </a:r>
          </a:p>
        </p:txBody>
      </p:sp>
      <p:sp>
        <p:nvSpPr>
          <p:cNvPr id="34" name="Text"/>
          <p:cNvSpPr txBox="1"/>
          <p:nvPr/>
        </p:nvSpPr>
        <p:spPr>
          <a:xfrm>
            <a:off x="5826883" y="3249930"/>
            <a:ext cx="92396" cy="461665"/>
          </a:xfrm>
          <a:prstGeom prst="rect">
            <a:avLst/>
          </a:prstGeom>
          <a:ln w="12700">
            <a:miter lim="400000"/>
          </a:ln>
        </p:spPr>
        <p:txBody>
          <a:bodyPr wrap="none" lIns="45719" rIns="45719">
            <a:spAutoFit/>
          </a:bodyPr>
          <a:lstStyle/>
          <a:p>
            <a:pPr defTabSz="457189">
              <a:lnSpc>
                <a:spcPct val="100000"/>
              </a:lnSpc>
              <a:spcBef>
                <a:spcPts val="0"/>
              </a:spcBef>
              <a:defRPr sz="2400">
                <a:latin typeface="Montserrat Medium"/>
                <a:ea typeface="Montserrat Medium"/>
                <a:cs typeface="Montserrat Medium"/>
                <a:sym typeface="Montserrat Medium"/>
              </a:defRPr>
            </a:pPr>
            <a:endParaRPr sz="2400"/>
          </a:p>
        </p:txBody>
      </p:sp>
      <p:sp>
        <p:nvSpPr>
          <p:cNvPr id="35"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4223162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reserve="1">
  <p:cSld name="Title with Text">
    <p:spTree>
      <p:nvGrpSpPr>
        <p:cNvPr id="1" name=""/>
        <p:cNvGrpSpPr/>
        <p:nvPr/>
      </p:nvGrpSpPr>
      <p:grpSpPr>
        <a:xfrm>
          <a:off x="0" y="0"/>
          <a:ext cx="0" cy="0"/>
          <a:chOff x="0" y="0"/>
          <a:chExt cx="0" cy="0"/>
        </a:xfrm>
      </p:grpSpPr>
      <p:sp>
        <p:nvSpPr>
          <p:cNvPr id="42" name="Form"/>
          <p:cNvSpPr/>
          <p:nvPr/>
        </p:nvSpPr>
        <p:spPr>
          <a:xfrm>
            <a:off x="1893716" y="-14486"/>
            <a:ext cx="4514603" cy="50500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0"/>
                </a:lnTo>
                <a:lnTo>
                  <a:pt x="13633" y="21600"/>
                </a:lnTo>
                <a:lnTo>
                  <a:pt x="0" y="21560"/>
                </a:lnTo>
                <a:lnTo>
                  <a:pt x="0" y="0"/>
                </a:lnTo>
                <a:close/>
              </a:path>
            </a:pathLst>
          </a:custGeom>
          <a:gradFill>
            <a:gsLst>
              <a:gs pos="0">
                <a:srgbClr val="998BFC"/>
              </a:gs>
              <a:gs pos="100000">
                <a:srgbClr val="FF8C4E"/>
              </a:gs>
            </a:gsLst>
            <a:lin ang="16200000"/>
          </a:gra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lstStyle/>
          <a:p>
            <a:pPr defTabSz="457189">
              <a:lnSpc>
                <a:spcPct val="100000"/>
              </a:lnSpc>
              <a:spcBef>
                <a:spcPts val="0"/>
              </a:spcBef>
              <a:defRPr sz="2800">
                <a:gradFill flip="none" rotWithShape="1">
                  <a:gsLst>
                    <a:gs pos="0">
                      <a:srgbClr val="998BFC"/>
                    </a:gs>
                    <a:gs pos="100000">
                      <a:srgbClr val="FF8C4E"/>
                    </a:gs>
                  </a:gsLst>
                  <a:lin ang="0" scaled="0"/>
                </a:gradFill>
              </a:defRPr>
            </a:pPr>
            <a:endParaRPr sz="2800"/>
          </a:p>
        </p:txBody>
      </p:sp>
      <p:sp>
        <p:nvSpPr>
          <p:cNvPr id="43" name="Form"/>
          <p:cNvSpPr/>
          <p:nvPr/>
        </p:nvSpPr>
        <p:spPr>
          <a:xfrm>
            <a:off x="-24342" y="-14486"/>
            <a:ext cx="6168084" cy="68996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0"/>
                </a:lnTo>
                <a:lnTo>
                  <a:pt x="13633" y="21600"/>
                </a:lnTo>
                <a:lnTo>
                  <a:pt x="0" y="21560"/>
                </a:lnTo>
                <a:lnTo>
                  <a:pt x="0" y="0"/>
                </a:lnTo>
                <a:close/>
              </a:path>
            </a:pathLst>
          </a:custGeom>
          <a:solidFill>
            <a:srgbClr val="000000"/>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lstStyle/>
          <a:p>
            <a:pPr algn="r">
              <a:lnSpc>
                <a:spcPct val="100000"/>
              </a:lnSpc>
              <a:spcBef>
                <a:spcPts val="0"/>
              </a:spcBef>
              <a:defRPr sz="1700"/>
            </a:pPr>
            <a:endParaRPr sz="1700"/>
          </a:p>
        </p:txBody>
      </p:sp>
      <p:sp>
        <p:nvSpPr>
          <p:cNvPr id="44" name="Rectangle 10"/>
          <p:cNvSpPr txBox="1">
            <a:spLocks noGrp="1"/>
          </p:cNvSpPr>
          <p:nvPr>
            <p:ph type="body" sz="quarter" idx="13"/>
          </p:nvPr>
        </p:nvSpPr>
        <p:spPr>
          <a:xfrm>
            <a:off x="677334" y="2824503"/>
            <a:ext cx="3732751" cy="954107"/>
          </a:xfrm>
          <a:prstGeom prst="rect">
            <a:avLst/>
          </a:prstGeom>
        </p:spPr>
        <p:txBody>
          <a:bodyPr wrap="none">
            <a:spAutoFit/>
          </a:bodyPr>
          <a:lstStyle>
            <a:lvl1pPr marL="0" indent="0" defTabSz="609585">
              <a:lnSpc>
                <a:spcPct val="100000"/>
              </a:lnSpc>
              <a:spcBef>
                <a:spcPts val="0"/>
              </a:spcBef>
              <a:buSzTx/>
              <a:buFontTx/>
              <a:buNone/>
              <a:defRPr sz="2800">
                <a:gradFill flip="none" rotWithShape="1">
                  <a:gsLst>
                    <a:gs pos="0">
                      <a:srgbClr val="998BFC"/>
                    </a:gs>
                    <a:gs pos="100000">
                      <a:srgbClr val="FF8C4E"/>
                    </a:gs>
                  </a:gsLst>
                  <a:lin ang="0" scaled="0"/>
                </a:gradFill>
              </a:defRPr>
            </a:lvl1pPr>
          </a:lstStyle>
          <a:p>
            <a:pPr marL="0" indent="0" defTabSz="457200">
              <a:lnSpc>
                <a:spcPct val="100000"/>
              </a:lnSpc>
              <a:spcBef>
                <a:spcPts val="0"/>
              </a:spcBef>
              <a:buSzTx/>
              <a:buFontTx/>
              <a:buNone/>
              <a:defRPr sz="2800">
                <a:gradFill flip="none" rotWithShape="1">
                  <a:gsLst>
                    <a:gs pos="0">
                      <a:srgbClr val="998BFC"/>
                    </a:gs>
                    <a:gs pos="100000">
                      <a:srgbClr val="FF8C4E"/>
                    </a:gs>
                  </a:gsLst>
                  <a:lin ang="0" scaled="0"/>
                </a:gradFill>
              </a:defRPr>
            </a:pPr>
            <a:r>
              <a:rPr>
                <a:latin typeface="Montserrat Bold"/>
                <a:ea typeface="Montserrat Bold"/>
                <a:cs typeface="Montserrat Bold"/>
                <a:sym typeface="Montserrat Bold"/>
              </a:rPr>
              <a:t>So</a:t>
            </a:r>
            <a:r>
              <a:t>cial I</a:t>
            </a:r>
            <a:r>
              <a:rPr>
                <a:latin typeface="Montserrat Bold"/>
                <a:ea typeface="Montserrat Bold"/>
                <a:cs typeface="Montserrat Bold"/>
                <a:sym typeface="Montserrat Bold"/>
              </a:rPr>
              <a:t>nn</a:t>
            </a:r>
            <a:r>
              <a:t>ovation in </a:t>
            </a:r>
          </a:p>
          <a:p>
            <a:pPr marL="0" indent="0" defTabSz="457200">
              <a:lnSpc>
                <a:spcPct val="100000"/>
              </a:lnSpc>
              <a:spcBef>
                <a:spcPts val="0"/>
              </a:spcBef>
              <a:buSzTx/>
              <a:buFontTx/>
              <a:buNone/>
              <a:defRPr sz="2800">
                <a:gradFill flip="none" rotWithShape="1">
                  <a:gsLst>
                    <a:gs pos="0">
                      <a:srgbClr val="998BFC"/>
                    </a:gs>
                    <a:gs pos="100000">
                      <a:srgbClr val="FF8C4E"/>
                    </a:gs>
                  </a:gsLst>
                  <a:lin ang="0" scaled="0"/>
                </a:gradFill>
              </a:defRPr>
            </a:pPr>
            <a:r>
              <a:rPr>
                <a:latin typeface="Montserrat Bold"/>
                <a:ea typeface="Montserrat Bold"/>
                <a:cs typeface="Montserrat Bold"/>
                <a:sym typeface="Montserrat Bold"/>
              </a:rPr>
              <a:t>E</a:t>
            </a:r>
            <a:r>
              <a:t>nergy </a:t>
            </a:r>
            <a:r>
              <a:rPr>
                <a:latin typeface="Montserrat Bold"/>
                <a:ea typeface="Montserrat Bold"/>
                <a:cs typeface="Montserrat Bold"/>
                <a:sym typeface="Montserrat Bold"/>
              </a:rPr>
              <a:t>T</a:t>
            </a:r>
            <a:r>
              <a:t>ransitions</a:t>
            </a:r>
          </a:p>
        </p:txBody>
      </p:sp>
      <p:sp>
        <p:nvSpPr>
          <p:cNvPr id="45" name="Rectangle 10"/>
          <p:cNvSpPr txBox="1">
            <a:spLocks noGrp="1"/>
          </p:cNvSpPr>
          <p:nvPr>
            <p:ph type="body" sz="quarter" idx="14"/>
          </p:nvPr>
        </p:nvSpPr>
        <p:spPr>
          <a:xfrm>
            <a:off x="6491083" y="2138703"/>
            <a:ext cx="4395645" cy="861775"/>
          </a:xfrm>
          <a:prstGeom prst="rect">
            <a:avLst/>
          </a:prstGeom>
        </p:spPr>
        <p:txBody>
          <a:bodyPr wrap="none">
            <a:spAutoFit/>
          </a:bodyPr>
          <a:lstStyle>
            <a:lvl1pPr marL="0" indent="0" defTabSz="457189">
              <a:lnSpc>
                <a:spcPct val="100000"/>
              </a:lnSpc>
              <a:spcBef>
                <a:spcPts val="0"/>
              </a:spcBef>
              <a:buSzTx/>
              <a:buFontTx/>
              <a:buNone/>
              <a:defRPr sz="4800">
                <a:latin typeface="Montserrat Bold"/>
                <a:ea typeface="Montserrat Bold"/>
                <a:cs typeface="Montserrat Bold"/>
                <a:sym typeface="Montserrat Bold"/>
              </a:defRPr>
            </a:lvl1pPr>
          </a:lstStyle>
          <a:p>
            <a:r>
              <a:t>Lorem Ipsum</a:t>
            </a:r>
          </a:p>
        </p:txBody>
      </p:sp>
      <p:sp>
        <p:nvSpPr>
          <p:cNvPr id="46" name="Rectangle 11"/>
          <p:cNvSpPr txBox="1">
            <a:spLocks noGrp="1"/>
          </p:cNvSpPr>
          <p:nvPr>
            <p:ph type="body" sz="quarter" idx="15"/>
          </p:nvPr>
        </p:nvSpPr>
        <p:spPr>
          <a:xfrm>
            <a:off x="6491084" y="3040504"/>
            <a:ext cx="4514601" cy="861775"/>
          </a:xfrm>
          <a:prstGeom prst="rect">
            <a:avLst/>
          </a:prstGeom>
        </p:spPr>
        <p:txBody>
          <a:bodyPr>
            <a:spAutoFit/>
          </a:bodyPr>
          <a:lstStyle>
            <a:lvl1pPr marL="0" indent="0" defTabSz="457189">
              <a:lnSpc>
                <a:spcPct val="100000"/>
              </a:lnSpc>
              <a:spcBef>
                <a:spcPts val="0"/>
              </a:spcBef>
              <a:buSzTx/>
              <a:buFontTx/>
              <a:buNone/>
              <a:defRPr sz="2400">
                <a:latin typeface="Montserrat Medium"/>
                <a:ea typeface="Montserrat Medium"/>
                <a:cs typeface="Montserrat Medium"/>
                <a:sym typeface="Montserrat Medium"/>
              </a:defRPr>
            </a:lvl1pPr>
          </a:lstStyle>
          <a:p>
            <a:r>
              <a:t>A short introduction text lorem ipsum donor sit.</a:t>
            </a:r>
          </a:p>
        </p:txBody>
      </p:sp>
      <p:sp>
        <p:nvSpPr>
          <p:cNvPr id="47" name="Rectangle 11"/>
          <p:cNvSpPr txBox="1">
            <a:spLocks noGrp="1"/>
          </p:cNvSpPr>
          <p:nvPr>
            <p:ph type="body" sz="quarter" idx="16"/>
          </p:nvPr>
        </p:nvSpPr>
        <p:spPr>
          <a:xfrm>
            <a:off x="6491083" y="5004771"/>
            <a:ext cx="4759693" cy="461665"/>
          </a:xfrm>
          <a:prstGeom prst="rect">
            <a:avLst/>
          </a:prstGeom>
        </p:spPr>
        <p:txBody>
          <a:bodyPr>
            <a:spAutoFit/>
          </a:bodyPr>
          <a:lstStyle>
            <a:lvl1pPr marL="0" indent="0" defTabSz="457189">
              <a:lnSpc>
                <a:spcPct val="100000"/>
              </a:lnSpc>
              <a:spcBef>
                <a:spcPts val="0"/>
              </a:spcBef>
              <a:buSzTx/>
              <a:buFontTx/>
              <a:buNone/>
              <a:defRPr sz="2400">
                <a:latin typeface="Montserrat Medium"/>
                <a:ea typeface="Montserrat Medium"/>
                <a:cs typeface="Montserrat Medium"/>
                <a:sym typeface="Montserrat Medium"/>
              </a:defRPr>
            </a:lvl1pPr>
          </a:lstStyle>
          <a:p>
            <a:r>
              <a:t>Date</a:t>
            </a:r>
          </a:p>
        </p:txBody>
      </p:sp>
      <p:sp>
        <p:nvSpPr>
          <p:cNvPr id="48"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1867743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reserve="1">
  <p:cSld name="Image + Text 2">
    <p:spTree>
      <p:nvGrpSpPr>
        <p:cNvPr id="1" name=""/>
        <p:cNvGrpSpPr/>
        <p:nvPr/>
      </p:nvGrpSpPr>
      <p:grpSpPr>
        <a:xfrm>
          <a:off x="0" y="0"/>
          <a:ext cx="0" cy="0"/>
          <a:chOff x="0" y="0"/>
          <a:chExt cx="0" cy="0"/>
        </a:xfrm>
      </p:grpSpPr>
      <p:sp>
        <p:nvSpPr>
          <p:cNvPr id="67" name="Rectangle 10"/>
          <p:cNvSpPr txBox="1">
            <a:spLocks noGrp="1"/>
          </p:cNvSpPr>
          <p:nvPr>
            <p:ph type="body" sz="quarter" idx="13"/>
          </p:nvPr>
        </p:nvSpPr>
        <p:spPr>
          <a:xfrm>
            <a:off x="6540985" y="1275103"/>
            <a:ext cx="1030087" cy="535531"/>
          </a:xfrm>
          <a:prstGeom prst="rect">
            <a:avLst/>
          </a:prstGeom>
        </p:spPr>
        <p:txBody>
          <a:bodyPr wrap="none">
            <a:spAutoFit/>
          </a:bodyPr>
          <a:lstStyle>
            <a:lvl1pPr marL="0" indent="0" algn="ctr">
              <a:spcBef>
                <a:spcPts val="0"/>
              </a:spcBef>
              <a:buSzTx/>
              <a:buFontTx/>
              <a:buNone/>
              <a:defRPr sz="3200">
                <a:latin typeface="Montserrat Bold"/>
                <a:ea typeface="Montserrat Bold"/>
                <a:cs typeface="Montserrat Bold"/>
                <a:sym typeface="Montserrat Bold"/>
              </a:defRPr>
            </a:lvl1pPr>
          </a:lstStyle>
          <a:p>
            <a:r>
              <a:t>Title</a:t>
            </a:r>
          </a:p>
        </p:txBody>
      </p:sp>
      <p:sp>
        <p:nvSpPr>
          <p:cNvPr id="68" name="Rectangle 11"/>
          <p:cNvSpPr txBox="1">
            <a:spLocks noGrp="1"/>
          </p:cNvSpPr>
          <p:nvPr>
            <p:ph type="body" sz="quarter" idx="14"/>
          </p:nvPr>
        </p:nvSpPr>
        <p:spPr>
          <a:xfrm>
            <a:off x="6541881" y="2092238"/>
            <a:ext cx="5021411" cy="2131061"/>
          </a:xfrm>
          <a:prstGeom prst="rect">
            <a:avLst/>
          </a:prstGeom>
        </p:spPr>
        <p:txBody>
          <a:bodyPr>
            <a:spAutoFit/>
          </a:bodyPr>
          <a:lstStyle>
            <a:lvl1pPr marL="0" indent="0">
              <a:buSzTx/>
              <a:buFontTx/>
              <a:buNone/>
            </a:lvl1pPr>
          </a:lstStyle>
          <a:p>
            <a:r>
              <a:t>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a:r>
          </a:p>
        </p:txBody>
      </p:sp>
      <p:pic>
        <p:nvPicPr>
          <p:cNvPr id="69" name="Imagen 4" descr="Imagen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72875" y="429289"/>
            <a:ext cx="391888" cy="288055"/>
          </a:xfrm>
          <a:prstGeom prst="rect">
            <a:avLst/>
          </a:prstGeom>
          <a:ln w="12700">
            <a:miter lim="400000"/>
          </a:ln>
        </p:spPr>
      </p:pic>
      <p:sp>
        <p:nvSpPr>
          <p:cNvPr id="70" name="Imagen 3"/>
          <p:cNvSpPr>
            <a:spLocks noGrp="1"/>
          </p:cNvSpPr>
          <p:nvPr>
            <p:ph type="pic" idx="15"/>
          </p:nvPr>
        </p:nvSpPr>
        <p:spPr>
          <a:xfrm>
            <a:off x="-283568" y="-67733"/>
            <a:ext cx="10656583" cy="6993525"/>
          </a:xfrm>
          <a:prstGeom prst="rect">
            <a:avLst/>
          </a:prstGeom>
        </p:spPr>
        <p:txBody>
          <a:bodyPr lIns="91439" rIns="91439"/>
          <a:lstStyle/>
          <a:p>
            <a:endParaRPr/>
          </a:p>
        </p:txBody>
      </p:sp>
      <p:sp>
        <p:nvSpPr>
          <p:cNvPr id="71" name="Chapter"/>
          <p:cNvSpPr txBox="1">
            <a:spLocks noGrp="1"/>
          </p:cNvSpPr>
          <p:nvPr>
            <p:ph type="body" sz="quarter" idx="16"/>
          </p:nvPr>
        </p:nvSpPr>
        <p:spPr>
          <a:xfrm>
            <a:off x="7192001" y="419645"/>
            <a:ext cx="667808" cy="261610"/>
          </a:xfrm>
          <a:prstGeom prst="rect">
            <a:avLst/>
          </a:prstGeom>
        </p:spPr>
        <p:txBody>
          <a:bodyPr wrap="none">
            <a:spAutoFit/>
          </a:bodyPr>
          <a:lstStyle>
            <a:lvl1pPr marL="0" indent="0" algn="r">
              <a:lnSpc>
                <a:spcPct val="100000"/>
              </a:lnSpc>
              <a:spcBef>
                <a:spcPts val="0"/>
              </a:spcBef>
              <a:buSzTx/>
              <a:buFontTx/>
              <a:buNone/>
              <a:defRPr sz="1100"/>
            </a:lvl1pPr>
          </a:lstStyle>
          <a:p>
            <a:r>
              <a:t>Chapter</a:t>
            </a:r>
          </a:p>
        </p:txBody>
      </p:sp>
      <p:sp>
        <p:nvSpPr>
          <p:cNvPr id="72"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31852307"/>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reserve="1">
  <p:cSld name="Text + more images">
    <p:spTree>
      <p:nvGrpSpPr>
        <p:cNvPr id="1" name=""/>
        <p:cNvGrpSpPr/>
        <p:nvPr/>
      </p:nvGrpSpPr>
      <p:grpSpPr>
        <a:xfrm>
          <a:off x="0" y="0"/>
          <a:ext cx="0" cy="0"/>
          <a:chOff x="0" y="0"/>
          <a:chExt cx="0" cy="0"/>
        </a:xfrm>
      </p:grpSpPr>
      <p:sp>
        <p:nvSpPr>
          <p:cNvPr id="102" name="Rechteck"/>
          <p:cNvSpPr/>
          <p:nvPr/>
        </p:nvSpPr>
        <p:spPr>
          <a:xfrm>
            <a:off x="10289482" y="-4234"/>
            <a:ext cx="1905001" cy="6891868"/>
          </a:xfrm>
          <a:prstGeom prst="rect">
            <a:avLst/>
          </a:prstGeom>
          <a:solidFill>
            <a:srgbClr val="FF8C4E"/>
          </a:solidFill>
          <a:ln w="12700">
            <a:miter lim="400000"/>
          </a:ln>
        </p:spPr>
        <p:txBody>
          <a:bodyPr lIns="45719" rIns="45719" anchor="ctr"/>
          <a:lstStyle/>
          <a:p>
            <a:pPr algn="r">
              <a:lnSpc>
                <a:spcPct val="100000"/>
              </a:lnSpc>
              <a:spcBef>
                <a:spcPts val="0"/>
              </a:spcBef>
              <a:defRPr sz="1100"/>
            </a:pPr>
            <a:endParaRPr sz="1100"/>
          </a:p>
        </p:txBody>
      </p:sp>
      <p:sp>
        <p:nvSpPr>
          <p:cNvPr id="103" name="Foliennummer"/>
          <p:cNvSpPr txBox="1">
            <a:spLocks noGrp="1"/>
          </p:cNvSpPr>
          <p:nvPr>
            <p:ph type="sldNum" sz="quarter" idx="2"/>
          </p:nvPr>
        </p:nvSpPr>
        <p:spPr>
          <a:xfrm>
            <a:off x="3321865" y="6270320"/>
            <a:ext cx="273471" cy="261610"/>
          </a:xfrm>
          <a:prstGeom prst="rect">
            <a:avLst/>
          </a:prstGeom>
        </p:spPr>
        <p:txBody>
          <a:bodyPr/>
          <a:lstStyle/>
          <a:p>
            <a:fld id="{86CB4B4D-7CA3-9044-876B-883B54F8677D}" type="slidenum">
              <a:t>‹#›</a:t>
            </a:fld>
            <a:endParaRPr/>
          </a:p>
        </p:txBody>
      </p:sp>
      <p:pic>
        <p:nvPicPr>
          <p:cNvPr id="106" name="Imagen 4" descr="Imagen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875" y="429289"/>
            <a:ext cx="391888" cy="288055"/>
          </a:xfrm>
          <a:prstGeom prst="rect">
            <a:avLst/>
          </a:prstGeom>
          <a:ln w="12700">
            <a:miter lim="400000"/>
          </a:ln>
        </p:spPr>
      </p:pic>
      <p:sp>
        <p:nvSpPr>
          <p:cNvPr id="108" name="Imagen 3"/>
          <p:cNvSpPr>
            <a:spLocks noGrp="1"/>
          </p:cNvSpPr>
          <p:nvPr>
            <p:ph type="pic" sz="half" idx="13"/>
          </p:nvPr>
        </p:nvSpPr>
        <p:spPr>
          <a:xfrm>
            <a:off x="4567121" y="365275"/>
            <a:ext cx="5353303" cy="3513176"/>
          </a:xfrm>
          <a:prstGeom prst="rect">
            <a:avLst/>
          </a:prstGeom>
        </p:spPr>
        <p:txBody>
          <a:bodyPr lIns="91439" rIns="91439"/>
          <a:lstStyle/>
          <a:p>
            <a:endParaRPr/>
          </a:p>
        </p:txBody>
      </p:sp>
      <p:sp>
        <p:nvSpPr>
          <p:cNvPr id="109" name="Imagen 3"/>
          <p:cNvSpPr>
            <a:spLocks noGrp="1"/>
          </p:cNvSpPr>
          <p:nvPr>
            <p:ph type="pic" sz="quarter" idx="14"/>
          </p:nvPr>
        </p:nvSpPr>
        <p:spPr>
          <a:xfrm>
            <a:off x="4573689" y="4169712"/>
            <a:ext cx="3325209" cy="2182213"/>
          </a:xfrm>
          <a:prstGeom prst="rect">
            <a:avLst/>
          </a:prstGeom>
        </p:spPr>
        <p:txBody>
          <a:bodyPr lIns="91439" rIns="91439"/>
          <a:lstStyle/>
          <a:p>
            <a:endParaRPr/>
          </a:p>
        </p:txBody>
      </p:sp>
      <p:sp>
        <p:nvSpPr>
          <p:cNvPr id="110" name="Imagen 3"/>
          <p:cNvSpPr>
            <a:spLocks noGrp="1"/>
          </p:cNvSpPr>
          <p:nvPr>
            <p:ph type="pic" sz="quarter" idx="15"/>
          </p:nvPr>
        </p:nvSpPr>
        <p:spPr>
          <a:xfrm>
            <a:off x="8205889" y="4169712"/>
            <a:ext cx="3325209" cy="2182213"/>
          </a:xfrm>
          <a:prstGeom prst="rect">
            <a:avLst/>
          </a:prstGeom>
        </p:spPr>
        <p:txBody>
          <a:bodyPr lIns="91439" rIns="91439"/>
          <a:lstStyle/>
          <a:p>
            <a:endParaRPr/>
          </a:p>
        </p:txBody>
      </p:sp>
    </p:spTree>
    <p:extLst>
      <p:ext uri="{BB962C8B-B14F-4D97-AF65-F5344CB8AC3E}">
        <p14:creationId xmlns:p14="http://schemas.microsoft.com/office/powerpoint/2010/main" val="18018002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Content">
    <p:spTree>
      <p:nvGrpSpPr>
        <p:cNvPr id="1" name=""/>
        <p:cNvGrpSpPr/>
        <p:nvPr/>
      </p:nvGrpSpPr>
      <p:grpSpPr>
        <a:xfrm>
          <a:off x="0" y="0"/>
          <a:ext cx="0" cy="0"/>
          <a:chOff x="0" y="0"/>
          <a:chExt cx="0" cy="0"/>
        </a:xfrm>
      </p:grpSpPr>
      <p:sp>
        <p:nvSpPr>
          <p:cNvPr id="14" name="Title 13"/>
          <p:cNvSpPr>
            <a:spLocks noGrp="1"/>
          </p:cNvSpPr>
          <p:nvPr>
            <p:ph type="title"/>
          </p:nvPr>
        </p:nvSpPr>
        <p:spPr>
          <a:xfrm>
            <a:off x="907884" y="1375957"/>
            <a:ext cx="10350921" cy="699139"/>
          </a:xfrm>
          <a:prstGeom prst="rect">
            <a:avLst/>
          </a:prstGeom>
        </p:spPr>
        <p:txBody>
          <a:bodyPr/>
          <a:lstStyle>
            <a:lvl1pPr>
              <a:defRPr lang="en-US" sz="3200" b="1" dirty="0" smtClean="0">
                <a:latin typeface="+mn-lt"/>
              </a:defRPr>
            </a:lvl1pPr>
          </a:lstStyle>
          <a:p>
            <a:r>
              <a:rPr lang="en-US" dirty="0"/>
              <a:t>Click to edit Master title style</a:t>
            </a:r>
            <a:endParaRPr lang="en-GB" dirty="0"/>
          </a:p>
        </p:txBody>
      </p:sp>
      <p:sp>
        <p:nvSpPr>
          <p:cNvPr id="16" name="Text Placeholder 15"/>
          <p:cNvSpPr>
            <a:spLocks noGrp="1"/>
          </p:cNvSpPr>
          <p:nvPr>
            <p:ph type="body" sz="quarter" idx="11"/>
          </p:nvPr>
        </p:nvSpPr>
        <p:spPr>
          <a:xfrm>
            <a:off x="908057" y="2245800"/>
            <a:ext cx="10350735" cy="4294353"/>
          </a:xfrm>
          <a:prstGeom prst="rect">
            <a:avLst/>
          </a:prstGeom>
        </p:spPr>
        <p:txBody>
          <a:bodyPr/>
          <a:lstStyle>
            <a:lvl1pPr marL="0" indent="0">
              <a:buNone/>
              <a:defRPr lang="en-US" sz="2400" dirty="0" smtClean="0">
                <a:latin typeface="+mn-lt"/>
              </a:defRPr>
            </a:lvl1pPr>
            <a:lvl2pPr>
              <a:defRPr lang="en-US" sz="2133" dirty="0" smtClean="0">
                <a:latin typeface="+mn-lt"/>
              </a:defRPr>
            </a:lvl2pPr>
            <a:lvl3pPr>
              <a:defRPr lang="en-US" sz="1867" dirty="0" smtClean="0">
                <a:latin typeface="+mn-lt"/>
              </a:defRPr>
            </a:lvl3pPr>
            <a:lvl4pPr>
              <a:defRPr sz="1467">
                <a:latin typeface="Campton Light" panose="00000400000000000000" pitchFamily="50" charset="0"/>
              </a:defRPr>
            </a:lvl4pPr>
            <a:lvl5pPr>
              <a:defRPr sz="1467">
                <a:latin typeface="Campton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p:txBody>
      </p:sp>
      <p:sp>
        <p:nvSpPr>
          <p:cNvPr id="9" name="SmartArt Placeholder 2"/>
          <p:cNvSpPr>
            <a:spLocks noGrp="1"/>
          </p:cNvSpPr>
          <p:nvPr>
            <p:ph type="dgm" sz="quarter" idx="12" hasCustomPrompt="1"/>
          </p:nvPr>
        </p:nvSpPr>
        <p:spPr>
          <a:xfrm>
            <a:off x="1035568" y="1179871"/>
            <a:ext cx="1325376" cy="102839"/>
          </a:xfrm>
          <a:prstGeom prst="rect">
            <a:avLst/>
          </a:prstGeom>
          <a:solidFill>
            <a:schemeClr val="tx1"/>
          </a:solidFill>
        </p:spPr>
        <p:txBody>
          <a:bodyPr/>
          <a:lstStyle>
            <a:lvl1pPr marL="0" indent="0">
              <a:buNone/>
              <a:defRPr sz="1067" b="1"/>
            </a:lvl1pPr>
          </a:lstStyle>
          <a:p>
            <a:r>
              <a:rPr lang="nl-NL" dirty="0"/>
              <a:t> </a:t>
            </a:r>
          </a:p>
          <a:p>
            <a:endParaRPr lang="en-GB" dirty="0"/>
          </a:p>
        </p:txBody>
      </p:sp>
      <p:pic>
        <p:nvPicPr>
          <p:cNvPr id="10" name="Picture 9"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5324" y="300567"/>
            <a:ext cx="1765641" cy="330000"/>
          </a:xfrm>
          <a:prstGeom prst="rect">
            <a:avLst/>
          </a:prstGeom>
        </p:spPr>
      </p:pic>
    </p:spTree>
    <p:extLst>
      <p:ext uri="{BB962C8B-B14F-4D97-AF65-F5344CB8AC3E}">
        <p14:creationId xmlns:p14="http://schemas.microsoft.com/office/powerpoint/2010/main" val="4199698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reserve="1">
  <p:cSld name="full image">
    <p:spTree>
      <p:nvGrpSpPr>
        <p:cNvPr id="1" name=""/>
        <p:cNvGrpSpPr/>
        <p:nvPr/>
      </p:nvGrpSpPr>
      <p:grpSpPr>
        <a:xfrm>
          <a:off x="0" y="0"/>
          <a:ext cx="0" cy="0"/>
          <a:chOff x="0" y="0"/>
          <a:chExt cx="0" cy="0"/>
        </a:xfrm>
      </p:grpSpPr>
      <p:sp>
        <p:nvSpPr>
          <p:cNvPr id="117" name="Imagen 3"/>
          <p:cNvSpPr>
            <a:spLocks noGrp="1"/>
          </p:cNvSpPr>
          <p:nvPr>
            <p:ph type="pic" idx="13"/>
          </p:nvPr>
        </p:nvSpPr>
        <p:spPr>
          <a:xfrm>
            <a:off x="-44107" y="-598080"/>
            <a:ext cx="12302003" cy="8073355"/>
          </a:xfrm>
          <a:prstGeom prst="rect">
            <a:avLst/>
          </a:prstGeom>
        </p:spPr>
        <p:txBody>
          <a:bodyPr lIns="91439" rIns="91439"/>
          <a:lstStyle/>
          <a:p>
            <a:endParaRPr/>
          </a:p>
        </p:txBody>
      </p:sp>
      <p:pic>
        <p:nvPicPr>
          <p:cNvPr id="118" name="Imagen 4" descr="Imagen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875" y="429289"/>
            <a:ext cx="391888" cy="288055"/>
          </a:xfrm>
          <a:prstGeom prst="rect">
            <a:avLst/>
          </a:prstGeom>
          <a:ln w="12700">
            <a:miter lim="400000"/>
          </a:ln>
        </p:spPr>
      </p:pic>
      <p:sp>
        <p:nvSpPr>
          <p:cNvPr id="119" name="At vero eos et accusam et justo duo dolores et ea rebum. Stet clita kasd gubergren, no sea takimata sanctus est Lorem ipsum dolor sit amet."/>
          <p:cNvSpPr txBox="1">
            <a:spLocks noGrp="1"/>
          </p:cNvSpPr>
          <p:nvPr>
            <p:ph type="body" sz="quarter" idx="14"/>
          </p:nvPr>
        </p:nvSpPr>
        <p:spPr>
          <a:xfrm>
            <a:off x="441976" y="4174914"/>
            <a:ext cx="3579525" cy="2258054"/>
          </a:xfrm>
          <a:prstGeom prst="rect">
            <a:avLst/>
          </a:prstGeom>
          <a:solidFill>
            <a:schemeClr val="accent2"/>
          </a:solidFill>
        </p:spPr>
        <p:txBody>
          <a:bodyPr lIns="254000" tIns="254000" rIns="254000" bIns="254000">
            <a:spAutoFit/>
          </a:bodyPr>
          <a:lstStyle>
            <a:lvl1pPr marL="0" indent="0">
              <a:buSzTx/>
              <a:buFontTx/>
              <a:buNone/>
              <a:defRPr>
                <a:solidFill>
                  <a:srgbClr val="FFFFFF"/>
                </a:solidFill>
                <a:latin typeface="Montserrat Bold"/>
                <a:ea typeface="Montserrat Bold"/>
                <a:cs typeface="Montserrat Bold"/>
                <a:sym typeface="Montserrat Bold"/>
              </a:defRPr>
            </a:lvl1pPr>
          </a:lstStyle>
          <a:p>
            <a:r>
              <a:t>At vero eos et accusam et justo duo dolores et ea rebum. Stet clita kasd gubergren, no sea takimata sanctus est Lorem ipsum dolor sit amet.</a:t>
            </a:r>
          </a:p>
        </p:txBody>
      </p:sp>
      <p:sp>
        <p:nvSpPr>
          <p:cNvPr id="120" name="Foliennummer"/>
          <p:cNvSpPr txBox="1">
            <a:spLocks noGrp="1"/>
          </p:cNvSpPr>
          <p:nvPr>
            <p:ph type="sldNum" sz="quarter" idx="2"/>
          </p:nvPr>
        </p:nvSpPr>
        <p:spPr>
          <a:xfrm>
            <a:off x="3321865" y="6270320"/>
            <a:ext cx="273471" cy="26161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015068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reserve="1">
  <p:cSld name="Quote">
    <p:spTree>
      <p:nvGrpSpPr>
        <p:cNvPr id="1" name=""/>
        <p:cNvGrpSpPr/>
        <p:nvPr/>
      </p:nvGrpSpPr>
      <p:grpSpPr>
        <a:xfrm>
          <a:off x="0" y="0"/>
          <a:ext cx="0" cy="0"/>
          <a:chOff x="0" y="0"/>
          <a:chExt cx="0" cy="0"/>
        </a:xfrm>
      </p:grpSpPr>
      <p:sp>
        <p:nvSpPr>
          <p:cNvPr id="127" name="Rectangle 11"/>
          <p:cNvSpPr txBox="1">
            <a:spLocks noGrp="1"/>
          </p:cNvSpPr>
          <p:nvPr>
            <p:ph type="body" sz="half" idx="13"/>
          </p:nvPr>
        </p:nvSpPr>
        <p:spPr>
          <a:xfrm>
            <a:off x="3005726" y="2092238"/>
            <a:ext cx="6180551" cy="2985433"/>
          </a:xfrm>
          <a:prstGeom prst="rect">
            <a:avLst/>
          </a:prstGeom>
          <a:ln w="63500">
            <a:solidFill>
              <a:srgbClr val="FF8C4E"/>
            </a:solidFill>
          </a:ln>
        </p:spPr>
        <p:txBody>
          <a:bodyPr lIns="381000" tIns="381000" rIns="381000" bIns="381000">
            <a:spAutoFit/>
          </a:bodyPr>
          <a:lstStyle>
            <a:lvl1pPr marL="0" indent="0" defTabSz="457189">
              <a:lnSpc>
                <a:spcPct val="100000"/>
              </a:lnSpc>
              <a:spcBef>
                <a:spcPts val="0"/>
              </a:spcBef>
              <a:buSzTx/>
              <a:buFontTx/>
              <a:buNone/>
              <a:defRPr sz="2400"/>
            </a:lvl1pPr>
          </a:lstStyle>
          <a:p>
            <a:r>
              <a:t>„At vero eos et accusam et justo duo dolores et ea rebum. Stet clita kasd gubergren, no sea takimata sanctus est Lorem ipsum dolor sit amet. Lorem ipsum dolor sit amet, consetetur sadipscing elitr.“</a:t>
            </a:r>
          </a:p>
        </p:txBody>
      </p:sp>
      <p:pic>
        <p:nvPicPr>
          <p:cNvPr id="128" name="Imagen 4" descr="Imagen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875" y="429289"/>
            <a:ext cx="391888" cy="288055"/>
          </a:xfrm>
          <a:prstGeom prst="rect">
            <a:avLst/>
          </a:prstGeom>
          <a:ln w="12700">
            <a:miter lim="400000"/>
          </a:ln>
        </p:spPr>
      </p:pic>
      <p:sp>
        <p:nvSpPr>
          <p:cNvPr id="129" name="Chapter"/>
          <p:cNvSpPr txBox="1">
            <a:spLocks noGrp="1"/>
          </p:cNvSpPr>
          <p:nvPr>
            <p:ph type="body" sz="quarter" idx="14"/>
          </p:nvPr>
        </p:nvSpPr>
        <p:spPr>
          <a:xfrm>
            <a:off x="842002" y="419645"/>
            <a:ext cx="667808" cy="261610"/>
          </a:xfrm>
          <a:prstGeom prst="rect">
            <a:avLst/>
          </a:prstGeom>
        </p:spPr>
        <p:txBody>
          <a:bodyPr wrap="none">
            <a:spAutoFit/>
          </a:bodyPr>
          <a:lstStyle>
            <a:lvl1pPr marL="0" indent="0" algn="r">
              <a:lnSpc>
                <a:spcPct val="100000"/>
              </a:lnSpc>
              <a:spcBef>
                <a:spcPts val="0"/>
              </a:spcBef>
              <a:buSzTx/>
              <a:buFontTx/>
              <a:buNone/>
              <a:defRPr sz="1100"/>
            </a:lvl1pPr>
          </a:lstStyle>
          <a:p>
            <a:r>
              <a:t>Chapter</a:t>
            </a:r>
          </a:p>
        </p:txBody>
      </p:sp>
      <p:sp>
        <p:nvSpPr>
          <p:cNvPr id="130" name="Folien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1" name="Name"/>
          <p:cNvSpPr txBox="1">
            <a:spLocks noGrp="1"/>
          </p:cNvSpPr>
          <p:nvPr>
            <p:ph type="body" sz="quarter" idx="15"/>
          </p:nvPr>
        </p:nvSpPr>
        <p:spPr>
          <a:xfrm>
            <a:off x="5837369" y="5512647"/>
            <a:ext cx="525142" cy="261610"/>
          </a:xfrm>
          <a:prstGeom prst="rect">
            <a:avLst/>
          </a:prstGeom>
        </p:spPr>
        <p:txBody>
          <a:bodyPr wrap="none">
            <a:spAutoFit/>
          </a:bodyPr>
          <a:lstStyle>
            <a:lvl1pPr marL="0" indent="0" algn="r">
              <a:lnSpc>
                <a:spcPct val="100000"/>
              </a:lnSpc>
              <a:spcBef>
                <a:spcPts val="0"/>
              </a:spcBef>
              <a:buSzTx/>
              <a:buFontTx/>
              <a:buNone/>
              <a:defRPr sz="1100"/>
            </a:lvl1pPr>
          </a:lstStyle>
          <a:p>
            <a:r>
              <a:t>Name</a:t>
            </a:r>
          </a:p>
        </p:txBody>
      </p:sp>
    </p:spTree>
    <p:extLst>
      <p:ext uri="{BB962C8B-B14F-4D97-AF65-F5344CB8AC3E}">
        <p14:creationId xmlns:p14="http://schemas.microsoft.com/office/powerpoint/2010/main" val="355028505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reserve="1">
  <p:cSld name="Empty page">
    <p:spTree>
      <p:nvGrpSpPr>
        <p:cNvPr id="1" name=""/>
        <p:cNvGrpSpPr/>
        <p:nvPr/>
      </p:nvGrpSpPr>
      <p:grpSpPr>
        <a:xfrm>
          <a:off x="0" y="0"/>
          <a:ext cx="0" cy="0"/>
          <a:chOff x="0" y="0"/>
          <a:chExt cx="0" cy="0"/>
        </a:xfrm>
      </p:grpSpPr>
      <p:pic>
        <p:nvPicPr>
          <p:cNvPr id="138" name="Imagen 4" descr="Imagen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875" y="429289"/>
            <a:ext cx="391888" cy="288055"/>
          </a:xfrm>
          <a:prstGeom prst="rect">
            <a:avLst/>
          </a:prstGeom>
          <a:ln w="12700">
            <a:miter lim="400000"/>
          </a:ln>
        </p:spPr>
      </p:pic>
      <p:sp>
        <p:nvSpPr>
          <p:cNvPr id="139" name="Chapter"/>
          <p:cNvSpPr txBox="1">
            <a:spLocks noGrp="1"/>
          </p:cNvSpPr>
          <p:nvPr>
            <p:ph type="body" sz="quarter" idx="13"/>
          </p:nvPr>
        </p:nvSpPr>
        <p:spPr>
          <a:xfrm>
            <a:off x="842002" y="419645"/>
            <a:ext cx="667808" cy="261610"/>
          </a:xfrm>
          <a:prstGeom prst="rect">
            <a:avLst/>
          </a:prstGeom>
        </p:spPr>
        <p:txBody>
          <a:bodyPr wrap="none">
            <a:spAutoFit/>
          </a:bodyPr>
          <a:lstStyle>
            <a:lvl1pPr marL="0" indent="0" algn="r">
              <a:lnSpc>
                <a:spcPct val="100000"/>
              </a:lnSpc>
              <a:spcBef>
                <a:spcPts val="0"/>
              </a:spcBef>
              <a:buSzTx/>
              <a:buFontTx/>
              <a:buNone/>
              <a:defRPr sz="1100"/>
            </a:lvl1pPr>
          </a:lstStyle>
          <a:p>
            <a:r>
              <a:t>Chapter</a:t>
            </a:r>
          </a:p>
        </p:txBody>
      </p:sp>
      <p:sp>
        <p:nvSpPr>
          <p:cNvPr id="140" name="Folien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3368120"/>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8" name="TextBox 9"/>
          <p:cNvSpPr txBox="1"/>
          <p:nvPr userDrawn="1"/>
        </p:nvSpPr>
        <p:spPr>
          <a:xfrm>
            <a:off x="1299455" y="6188125"/>
            <a:ext cx="7591795" cy="369332"/>
          </a:xfrm>
          <a:prstGeom prst="rect">
            <a:avLst/>
          </a:prstGeom>
          <a:noFill/>
        </p:spPr>
        <p:txBody>
          <a:bodyPr wrap="square" rtlCol="0">
            <a:spAutoFit/>
          </a:bodyPr>
          <a:lstStyle/>
          <a:p>
            <a:r>
              <a:rPr lang="en-GB" sz="900" kern="1200" dirty="0">
                <a:solidFill>
                  <a:schemeClr val="tx1"/>
                </a:solidFill>
                <a:latin typeface="+mn-lt"/>
                <a:ea typeface="+mn-ea"/>
                <a:cs typeface="+mn-cs"/>
              </a:rPr>
              <a:t>This project has received funding from the European Union’s Horizon 2020 research and innovation programme under grant agreement No 763912. </a:t>
            </a:r>
            <a:br>
              <a:rPr lang="en-GB" sz="900" kern="1200" dirty="0">
                <a:solidFill>
                  <a:schemeClr val="tx1"/>
                </a:solidFill>
                <a:latin typeface="+mn-lt"/>
                <a:ea typeface="+mn-ea"/>
                <a:cs typeface="+mn-cs"/>
              </a:rPr>
            </a:br>
            <a:r>
              <a:rPr lang="en-GB" sz="900" kern="1200" dirty="0">
                <a:solidFill>
                  <a:schemeClr val="tx1"/>
                </a:solidFill>
                <a:latin typeface="+mn-lt"/>
                <a:ea typeface="+mn-ea"/>
                <a:cs typeface="+mn-cs"/>
              </a:rPr>
              <a:t>The sole responsibility for the content of this document lies with the authors. It does not necessarily represent the opinion of the European Union.</a:t>
            </a:r>
            <a:endParaRPr lang="de-DE" sz="900" kern="1200" dirty="0">
              <a:solidFill>
                <a:schemeClr val="tx1"/>
              </a:solidFill>
              <a:latin typeface="+mn-lt"/>
              <a:ea typeface="+mn-ea"/>
              <a:cs typeface="+mn-cs"/>
            </a:endParaRPr>
          </a:p>
        </p:txBody>
      </p:sp>
      <p:grpSp>
        <p:nvGrpSpPr>
          <p:cNvPr id="18" name="Group 17"/>
          <p:cNvGrpSpPr/>
          <p:nvPr userDrawn="1"/>
        </p:nvGrpSpPr>
        <p:grpSpPr>
          <a:xfrm>
            <a:off x="6060299" y="5085184"/>
            <a:ext cx="5661903" cy="590552"/>
            <a:chOff x="3765425" y="4854672"/>
            <a:chExt cx="4246427" cy="590552"/>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07332" y="4854672"/>
              <a:ext cx="590551" cy="590551"/>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79394" y="4854672"/>
              <a:ext cx="590551" cy="590551"/>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1301" y="4854672"/>
              <a:ext cx="590551" cy="590551"/>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5425" y="4854673"/>
              <a:ext cx="590551" cy="590551"/>
            </a:xfrm>
            <a:prstGeom prst="rect">
              <a:avLst/>
            </a:prstGeom>
          </p:spPr>
        </p:pic>
        <p:pic>
          <p:nvPicPr>
            <p:cNvPr id="16" name="Picture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93363" y="4854672"/>
              <a:ext cx="590551" cy="590551"/>
            </a:xfrm>
            <a:prstGeom prst="rect">
              <a:avLst/>
            </a:prstGeom>
          </p:spPr>
        </p:pic>
      </p:grpSp>
    </p:spTree>
    <p:extLst>
      <p:ext uri="{BB962C8B-B14F-4D97-AF65-F5344CB8AC3E}">
        <p14:creationId xmlns:p14="http://schemas.microsoft.com/office/powerpoint/2010/main" val="41162365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hteck 2"/>
          <p:cNvSpPr/>
          <p:nvPr userDrawn="1"/>
        </p:nvSpPr>
        <p:spPr>
          <a:xfrm>
            <a:off x="0" y="6165304"/>
            <a:ext cx="8880309"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2" name="Title 11"/>
          <p:cNvSpPr>
            <a:spLocks noGrp="1"/>
          </p:cNvSpPr>
          <p:nvPr>
            <p:ph type="title"/>
          </p:nvPr>
        </p:nvSpPr>
        <p:spPr>
          <a:xfrm>
            <a:off x="3503712" y="1628800"/>
            <a:ext cx="7022571" cy="1224136"/>
          </a:xfrm>
          <a:prstGeom prst="rect">
            <a:avLst/>
          </a:prstGeom>
        </p:spPr>
        <p:txBody>
          <a:bodyPr/>
          <a:lstStyle>
            <a:lvl1pPr algn="l">
              <a:defRPr sz="3600" b="1">
                <a:solidFill>
                  <a:schemeClr val="accent1"/>
                </a:solidFill>
              </a:defRPr>
            </a:lvl1pPr>
          </a:lstStyle>
          <a:p>
            <a:r>
              <a:rPr lang="en-US" dirty="0"/>
              <a:t>Click to edit Master title style</a:t>
            </a:r>
            <a:endParaRPr lang="de-DE" dirty="0"/>
          </a:p>
        </p:txBody>
      </p:sp>
      <p:sp>
        <p:nvSpPr>
          <p:cNvPr id="14" name="Text Placeholder 13"/>
          <p:cNvSpPr>
            <a:spLocks noGrp="1"/>
          </p:cNvSpPr>
          <p:nvPr>
            <p:ph type="body" sz="quarter" idx="10"/>
          </p:nvPr>
        </p:nvSpPr>
        <p:spPr>
          <a:xfrm>
            <a:off x="3503185" y="2925441"/>
            <a:ext cx="7008284" cy="935039"/>
          </a:xfrm>
          <a:prstGeom prst="rect">
            <a:avLst/>
          </a:prstGeom>
        </p:spPr>
        <p:txBody>
          <a:bodyPr/>
          <a:lstStyle>
            <a:lvl1pPr>
              <a:buNone/>
              <a:defRPr sz="2000" b="1">
                <a:solidFill>
                  <a:schemeClr val="accent2"/>
                </a:solidFill>
              </a:defRPr>
            </a:lvl1pPr>
          </a:lstStyle>
          <a:p>
            <a:pPr lvl="0"/>
            <a:endParaRPr lang="en-US" dirty="0"/>
          </a:p>
          <a:p>
            <a:pPr lvl="0"/>
            <a:r>
              <a:rPr lang="en-US" dirty="0"/>
              <a:t>Click to edit Master text styles</a:t>
            </a:r>
          </a:p>
        </p:txBody>
      </p:sp>
      <p:sp>
        <p:nvSpPr>
          <p:cNvPr id="20" name="TextBox 17"/>
          <p:cNvSpPr txBox="1"/>
          <p:nvPr userDrawn="1"/>
        </p:nvSpPr>
        <p:spPr>
          <a:xfrm>
            <a:off x="613607" y="6357765"/>
            <a:ext cx="7441504" cy="338554"/>
          </a:xfrm>
          <a:prstGeom prst="rect">
            <a:avLst/>
          </a:prstGeom>
          <a:noFill/>
        </p:spPr>
        <p:txBody>
          <a:bodyPr wrap="square" rtlCol="0">
            <a:spAutoFit/>
          </a:bodyPr>
          <a:lstStyle/>
          <a:p>
            <a:r>
              <a:rPr lang="en-GB" sz="800" kern="1200" dirty="0">
                <a:solidFill>
                  <a:schemeClr val="tx1"/>
                </a:solidFill>
                <a:latin typeface="+mn-lt"/>
                <a:ea typeface="+mn-ea"/>
                <a:cs typeface="+mn-cs"/>
              </a:rPr>
              <a:t>This project has received funding from the European Union’s Horizon 2020 research and innovation programme under grant agreement No 763912. The sole responsibility for the content of this document lies with the authors. It does not necessarily represent the opinion of the European Union.</a:t>
            </a:r>
            <a:endParaRPr lang="de-DE" sz="800" kern="1200" dirty="0">
              <a:solidFill>
                <a:schemeClr val="tx1"/>
              </a:solidFill>
              <a:latin typeface="+mn-lt"/>
              <a:ea typeface="+mn-ea"/>
              <a:cs typeface="+mn-cs"/>
            </a:endParaRPr>
          </a:p>
        </p:txBody>
      </p:sp>
      <p:grpSp>
        <p:nvGrpSpPr>
          <p:cNvPr id="43" name="Group 42"/>
          <p:cNvGrpSpPr/>
          <p:nvPr userDrawn="1"/>
        </p:nvGrpSpPr>
        <p:grpSpPr>
          <a:xfrm>
            <a:off x="6060299" y="5085184"/>
            <a:ext cx="5661903" cy="590552"/>
            <a:chOff x="3765425" y="4854672"/>
            <a:chExt cx="4246427" cy="590552"/>
          </a:xfrm>
        </p:grpSpPr>
        <p:pic>
          <p:nvPicPr>
            <p:cNvPr id="44" name="Picture 4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07332" y="4854672"/>
              <a:ext cx="590551" cy="590551"/>
            </a:xfrm>
            <a:prstGeom prst="rect">
              <a:avLst/>
            </a:prstGeom>
          </p:spPr>
        </p:pic>
        <p:pic>
          <p:nvPicPr>
            <p:cNvPr id="45" name="Picture 4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79394" y="4854672"/>
              <a:ext cx="590551" cy="590551"/>
            </a:xfrm>
            <a:prstGeom prst="rect">
              <a:avLst/>
            </a:prstGeom>
          </p:spPr>
        </p:pic>
        <p:pic>
          <p:nvPicPr>
            <p:cNvPr id="46" name="Picture 4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1301" y="4854672"/>
              <a:ext cx="590551" cy="590551"/>
            </a:xfrm>
            <a:prstGeom prst="rect">
              <a:avLst/>
            </a:prstGeom>
          </p:spPr>
        </p:pic>
        <p:pic>
          <p:nvPicPr>
            <p:cNvPr id="47" name="Picture 4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5425" y="4854673"/>
              <a:ext cx="590551" cy="590551"/>
            </a:xfrm>
            <a:prstGeom prst="rect">
              <a:avLst/>
            </a:prstGeom>
          </p:spPr>
        </p:pic>
        <p:pic>
          <p:nvPicPr>
            <p:cNvPr id="48" name="Picture 4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93363" y="4854672"/>
              <a:ext cx="590551" cy="590551"/>
            </a:xfrm>
            <a:prstGeom prst="rect">
              <a:avLst/>
            </a:prstGeom>
          </p:spPr>
        </p:pic>
      </p:grpSp>
      <p:pic>
        <p:nvPicPr>
          <p:cNvPr id="15" name="Picture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7543" y="6445056"/>
            <a:ext cx="592375" cy="296313"/>
          </a:xfrm>
          <a:prstGeom prst="rect">
            <a:avLst/>
          </a:prstGeom>
        </p:spPr>
      </p:pic>
    </p:spTree>
    <p:extLst>
      <p:ext uri="{BB962C8B-B14F-4D97-AF65-F5344CB8AC3E}">
        <p14:creationId xmlns:p14="http://schemas.microsoft.com/office/powerpoint/2010/main" val="22355348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hteck 6"/>
          <p:cNvSpPr/>
          <p:nvPr userDrawn="1"/>
        </p:nvSpPr>
        <p:spPr>
          <a:xfrm>
            <a:off x="0" y="6165304"/>
            <a:ext cx="8880309"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5" name="Picture 4" descr="SmarteesLogoWeb.jpg"/>
          <p:cNvPicPr>
            <a:picLocks noChangeAspect="1"/>
          </p:cNvPicPr>
          <p:nvPr userDrawn="1"/>
        </p:nvPicPr>
        <p:blipFill>
          <a:blip r:embed="rId2" cstate="print"/>
          <a:srcRect l="5906" t="20036" b="16667"/>
          <a:stretch>
            <a:fillRect/>
          </a:stretch>
        </p:blipFill>
        <p:spPr>
          <a:xfrm>
            <a:off x="9744405" y="217761"/>
            <a:ext cx="2447595" cy="429115"/>
          </a:xfrm>
          <a:prstGeom prst="rect">
            <a:avLst/>
          </a:prstGeom>
        </p:spPr>
      </p:pic>
      <p:sp>
        <p:nvSpPr>
          <p:cNvPr id="4" name="Rectangle 3"/>
          <p:cNvSpPr/>
          <p:nvPr userDrawn="1"/>
        </p:nvSpPr>
        <p:spPr>
          <a:xfrm>
            <a:off x="143339" y="404664"/>
            <a:ext cx="4800533"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title"/>
          </p:nvPr>
        </p:nvSpPr>
        <p:spPr>
          <a:xfrm>
            <a:off x="623392" y="548680"/>
            <a:ext cx="9217024" cy="432048"/>
          </a:xfrm>
          <a:prstGeom prst="rect">
            <a:avLst/>
          </a:prstGeom>
        </p:spPr>
        <p:txBody>
          <a:bodyPr/>
          <a:lstStyle>
            <a:lvl1pPr algn="l">
              <a:defRPr sz="3200" b="1">
                <a:solidFill>
                  <a:schemeClr val="accent1"/>
                </a:solidFill>
              </a:defRPr>
            </a:lvl1pPr>
          </a:lstStyle>
          <a:p>
            <a:r>
              <a:rPr lang="en-US" dirty="0"/>
              <a:t>Click to edit Master title style</a:t>
            </a:r>
            <a:endParaRPr lang="de-DE" dirty="0"/>
          </a:p>
        </p:txBody>
      </p:sp>
      <p:cxnSp>
        <p:nvCxnSpPr>
          <p:cNvPr id="6" name="Straight Connector 5"/>
          <p:cNvCxnSpPr/>
          <p:nvPr userDrawn="1"/>
        </p:nvCxnSpPr>
        <p:spPr>
          <a:xfrm flipV="1">
            <a:off x="0" y="1152144"/>
            <a:ext cx="9619488" cy="4499"/>
          </a:xfrm>
          <a:prstGeom prst="line">
            <a:avLst/>
          </a:prstGeom>
          <a:ln w="19050">
            <a:prstDash val="solid"/>
          </a:ln>
        </p:spPr>
        <p:style>
          <a:lnRef idx="1">
            <a:schemeClr val="accent2"/>
          </a:lnRef>
          <a:fillRef idx="0">
            <a:schemeClr val="accent2"/>
          </a:fillRef>
          <a:effectRef idx="0">
            <a:schemeClr val="accent2"/>
          </a:effectRef>
          <a:fontRef idx="minor">
            <a:schemeClr val="tx1"/>
          </a:fontRef>
        </p:style>
      </p:cxnSp>
      <p:sp>
        <p:nvSpPr>
          <p:cNvPr id="3" name="Content Placeholder 2"/>
          <p:cNvSpPr>
            <a:spLocks noGrp="1"/>
          </p:cNvSpPr>
          <p:nvPr>
            <p:ph idx="1"/>
          </p:nvPr>
        </p:nvSpPr>
        <p:spPr>
          <a:xfrm>
            <a:off x="638091" y="1605901"/>
            <a:ext cx="10959008" cy="4199363"/>
          </a:xfrm>
          <a:prstGeom prst="rect">
            <a:avLst/>
          </a:prstGeom>
        </p:spPr>
        <p:txBody>
          <a:bodyPr/>
          <a:lstStyle>
            <a:lvl1pPr marL="0" indent="0">
              <a:buClr>
                <a:srgbClr val="C00000"/>
              </a:buClr>
              <a:buFont typeface="Calibri" panose="020F0502020204030204" pitchFamily="34" charset="0"/>
              <a:buNone/>
              <a:defRPr sz="2400" baseline="0">
                <a:solidFill>
                  <a:schemeClr val="tx1"/>
                </a:solidFill>
              </a:defRPr>
            </a:lvl1pPr>
            <a:lvl2pPr marL="742932" indent="-285744">
              <a:buClr>
                <a:srgbClr val="C00000"/>
              </a:buClr>
              <a:buFont typeface="Calibri" panose="020F0502020204030204" pitchFamily="34" charset="0"/>
              <a:buChar char="•"/>
              <a:defRPr sz="2400" baseline="0">
                <a:solidFill>
                  <a:schemeClr val="tx1"/>
                </a:solidFill>
              </a:defRPr>
            </a:lvl2pPr>
            <a:lvl3pPr marL="1142971" indent="-228594">
              <a:buClr>
                <a:srgbClr val="C00000"/>
              </a:buClr>
              <a:buFont typeface="Calibri" panose="020F0502020204030204" pitchFamily="34" charset="0"/>
              <a:buChar char="•"/>
              <a:defRPr sz="2400" baseline="0">
                <a:solidFill>
                  <a:schemeClr val="tx1"/>
                </a:solidFill>
              </a:defRPr>
            </a:lvl3pPr>
            <a:lvl4pPr>
              <a:defRPr sz="2400">
                <a:solidFill>
                  <a:schemeClr val="tx2"/>
                </a:solidFill>
              </a:defRPr>
            </a:lvl4pPr>
            <a:lvl5pPr>
              <a:defRPr sz="2400">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grpSp>
        <p:nvGrpSpPr>
          <p:cNvPr id="13" name="Group 12"/>
          <p:cNvGrpSpPr/>
          <p:nvPr userDrawn="1"/>
        </p:nvGrpSpPr>
        <p:grpSpPr>
          <a:xfrm>
            <a:off x="13408" y="6357768"/>
            <a:ext cx="8041705" cy="388988"/>
            <a:chOff x="3112721" y="6550223"/>
            <a:chExt cx="6031279" cy="388988"/>
          </a:xfrm>
        </p:grpSpPr>
        <p:pic>
          <p:nvPicPr>
            <p:cNvPr id="14" name="Immagine 2"/>
            <p:cNvPicPr>
              <a:picLocks noChangeAspect="1" noChangeArrowheads="1"/>
            </p:cNvPicPr>
            <p:nvPr userDrawn="1"/>
          </p:nvPicPr>
          <p:blipFill>
            <a:blip r:embed="rId3" cstate="print"/>
            <a:srcRect/>
            <a:stretch>
              <a:fillRect/>
            </a:stretch>
          </p:blipFill>
          <p:spPr bwMode="auto">
            <a:xfrm>
              <a:off x="3112721" y="6622898"/>
              <a:ext cx="468514" cy="316313"/>
            </a:xfrm>
            <a:prstGeom prst="rect">
              <a:avLst/>
            </a:prstGeom>
            <a:noFill/>
            <a:ln w="9525">
              <a:noFill/>
              <a:miter lim="800000"/>
              <a:headEnd/>
              <a:tailEnd/>
            </a:ln>
          </p:spPr>
        </p:pic>
        <p:sp>
          <p:nvSpPr>
            <p:cNvPr id="15" name="TextBox 17"/>
            <p:cNvSpPr txBox="1"/>
            <p:nvPr userDrawn="1"/>
          </p:nvSpPr>
          <p:spPr>
            <a:xfrm>
              <a:off x="3562872" y="6550223"/>
              <a:ext cx="5581128" cy="338554"/>
            </a:xfrm>
            <a:prstGeom prst="rect">
              <a:avLst/>
            </a:prstGeom>
            <a:noFill/>
          </p:spPr>
          <p:txBody>
            <a:bodyPr wrap="square" rtlCol="0">
              <a:spAutoFit/>
            </a:bodyPr>
            <a:lstStyle/>
            <a:p>
              <a:r>
                <a:rPr lang="en-GB" sz="800" kern="1200" dirty="0">
                  <a:solidFill>
                    <a:schemeClr val="tx1"/>
                  </a:solidFill>
                  <a:latin typeface="+mn-lt"/>
                  <a:ea typeface="+mn-ea"/>
                  <a:cs typeface="+mn-cs"/>
                </a:rPr>
                <a:t>This project has received funding from the European Union’s Horizon 2020 research and innovation programme under grant agreement No 763912. The sole responsibility for the content of this document lies with the authors. It does not necessarily represent the opinion of the European Union.</a:t>
              </a:r>
              <a:endParaRPr lang="de-DE" sz="800" kern="1200" dirty="0">
                <a:solidFill>
                  <a:schemeClr val="tx1"/>
                </a:solidFill>
                <a:latin typeface="+mn-lt"/>
                <a:ea typeface="+mn-ea"/>
                <a:cs typeface="+mn-cs"/>
              </a:endParaRPr>
            </a:p>
          </p:txBody>
        </p:sp>
      </p:gr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543" y="6445056"/>
            <a:ext cx="592375" cy="296313"/>
          </a:xfrm>
          <a:prstGeom prst="rect">
            <a:avLst/>
          </a:prstGeom>
        </p:spPr>
      </p:pic>
    </p:spTree>
    <p:extLst>
      <p:ext uri="{BB962C8B-B14F-4D97-AF65-F5344CB8AC3E}">
        <p14:creationId xmlns:p14="http://schemas.microsoft.com/office/powerpoint/2010/main" val="14981896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p:cNvSpPr/>
          <p:nvPr userDrawn="1"/>
        </p:nvSpPr>
        <p:spPr>
          <a:xfrm>
            <a:off x="143339" y="404664"/>
            <a:ext cx="4800533"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9" name="Picture 8" descr="SmarteesLogoWeb.jpg"/>
          <p:cNvPicPr>
            <a:picLocks noChangeAspect="1"/>
          </p:cNvPicPr>
          <p:nvPr userDrawn="1"/>
        </p:nvPicPr>
        <p:blipFill>
          <a:blip r:embed="rId2" cstate="print"/>
          <a:srcRect l="5906" t="20036" b="16667"/>
          <a:stretch>
            <a:fillRect/>
          </a:stretch>
        </p:blipFill>
        <p:spPr>
          <a:xfrm>
            <a:off x="9072331" y="217760"/>
            <a:ext cx="3119669" cy="546944"/>
          </a:xfrm>
          <a:prstGeom prst="rect">
            <a:avLst/>
          </a:prstGeom>
        </p:spPr>
      </p:pic>
      <p:sp>
        <p:nvSpPr>
          <p:cNvPr id="13" name="Rechteck 12"/>
          <p:cNvSpPr/>
          <p:nvPr userDrawn="1"/>
        </p:nvSpPr>
        <p:spPr>
          <a:xfrm>
            <a:off x="0" y="6165304"/>
            <a:ext cx="8880309"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 Placeholder 4"/>
          <p:cNvSpPr>
            <a:spLocks noGrp="1"/>
          </p:cNvSpPr>
          <p:nvPr userDrawn="1">
            <p:ph type="body" sz="half" idx="2"/>
          </p:nvPr>
        </p:nvSpPr>
        <p:spPr>
          <a:xfrm>
            <a:off x="1199456" y="5366955"/>
            <a:ext cx="7315200" cy="288032"/>
          </a:xfrm>
          <a:prstGeom prst="rect">
            <a:avLst/>
          </a:prstGeom>
        </p:spPr>
        <p:txBody>
          <a:bodyPr/>
          <a:lstStyle>
            <a:lvl1pPr>
              <a:buFontTx/>
              <a:buNone/>
              <a:defRPr sz="2000" b="1">
                <a:solidFill>
                  <a:schemeClr val="accent1"/>
                </a:solidFill>
              </a:defRPr>
            </a:lvl1pPr>
          </a:lstStyle>
          <a:p>
            <a:endParaRPr lang="en-IE" dirty="0"/>
          </a:p>
        </p:txBody>
      </p:sp>
      <p:sp>
        <p:nvSpPr>
          <p:cNvPr id="11" name="Text Placeholder 4"/>
          <p:cNvSpPr>
            <a:spLocks noGrp="1"/>
          </p:cNvSpPr>
          <p:nvPr userDrawn="1">
            <p:ph type="body" sz="half" idx="11"/>
          </p:nvPr>
        </p:nvSpPr>
        <p:spPr>
          <a:xfrm>
            <a:off x="1199456" y="5799003"/>
            <a:ext cx="7315200" cy="288032"/>
          </a:xfrm>
          <a:prstGeom prst="rect">
            <a:avLst/>
          </a:prstGeom>
        </p:spPr>
        <p:txBody>
          <a:bodyPr/>
          <a:lstStyle>
            <a:lvl1pPr>
              <a:buFontTx/>
              <a:buNone/>
              <a:defRPr sz="1800"/>
            </a:lvl1pPr>
          </a:lstStyle>
          <a:p>
            <a:endParaRPr lang="en-IE" dirty="0"/>
          </a:p>
        </p:txBody>
      </p:sp>
      <p:sp>
        <p:nvSpPr>
          <p:cNvPr id="8" name="Picture Placeholder 7"/>
          <p:cNvSpPr>
            <a:spLocks noGrp="1"/>
          </p:cNvSpPr>
          <p:nvPr>
            <p:ph type="pic" sz="quarter" idx="10"/>
          </p:nvPr>
        </p:nvSpPr>
        <p:spPr>
          <a:xfrm>
            <a:off x="1199456" y="908720"/>
            <a:ext cx="9601067" cy="4314219"/>
          </a:xfrm>
          <a:prstGeom prst="rect">
            <a:avLst/>
          </a:prstGeom>
        </p:spPr>
        <p:txBody>
          <a:bodyPr/>
          <a:lstStyle>
            <a:lvl1pPr>
              <a:buFontTx/>
              <a:buNone/>
              <a:defRPr/>
            </a:lvl1pPr>
          </a:lstStyle>
          <a:p>
            <a:endParaRPr lang="de-DE" dirty="0"/>
          </a:p>
        </p:txBody>
      </p:sp>
      <p:grpSp>
        <p:nvGrpSpPr>
          <p:cNvPr id="16" name="Group 15"/>
          <p:cNvGrpSpPr/>
          <p:nvPr userDrawn="1"/>
        </p:nvGrpSpPr>
        <p:grpSpPr>
          <a:xfrm>
            <a:off x="13408" y="6357768"/>
            <a:ext cx="8041705" cy="388988"/>
            <a:chOff x="3112721" y="6550223"/>
            <a:chExt cx="6031279" cy="388988"/>
          </a:xfrm>
        </p:grpSpPr>
        <p:pic>
          <p:nvPicPr>
            <p:cNvPr id="17" name="Immagine 2"/>
            <p:cNvPicPr>
              <a:picLocks noChangeAspect="1" noChangeArrowheads="1"/>
            </p:cNvPicPr>
            <p:nvPr userDrawn="1"/>
          </p:nvPicPr>
          <p:blipFill>
            <a:blip r:embed="rId3" cstate="print"/>
            <a:srcRect/>
            <a:stretch>
              <a:fillRect/>
            </a:stretch>
          </p:blipFill>
          <p:spPr bwMode="auto">
            <a:xfrm>
              <a:off x="3112721" y="6622898"/>
              <a:ext cx="468514" cy="316313"/>
            </a:xfrm>
            <a:prstGeom prst="rect">
              <a:avLst/>
            </a:prstGeom>
            <a:noFill/>
            <a:ln w="9525">
              <a:noFill/>
              <a:miter lim="800000"/>
              <a:headEnd/>
              <a:tailEnd/>
            </a:ln>
          </p:spPr>
        </p:pic>
        <p:sp>
          <p:nvSpPr>
            <p:cNvPr id="18" name="TextBox 17"/>
            <p:cNvSpPr txBox="1"/>
            <p:nvPr userDrawn="1"/>
          </p:nvSpPr>
          <p:spPr>
            <a:xfrm>
              <a:off x="3562872" y="6550223"/>
              <a:ext cx="5581128" cy="338554"/>
            </a:xfrm>
            <a:prstGeom prst="rect">
              <a:avLst/>
            </a:prstGeom>
            <a:noFill/>
          </p:spPr>
          <p:txBody>
            <a:bodyPr wrap="square" rtlCol="0">
              <a:spAutoFit/>
            </a:bodyPr>
            <a:lstStyle/>
            <a:p>
              <a:r>
                <a:rPr lang="en-GB" sz="800" kern="1200" dirty="0">
                  <a:solidFill>
                    <a:schemeClr val="tx1"/>
                  </a:solidFill>
                  <a:latin typeface="+mn-lt"/>
                  <a:ea typeface="+mn-ea"/>
                  <a:cs typeface="+mn-cs"/>
                </a:rPr>
                <a:t>This project has received funding from the European Union’s Horizon 2020 research and innovation programme under grant agreement No 763912. The sole responsibility for the content of this document lies with the authors. It does not necessarily represent the opinion of the European Union.</a:t>
              </a:r>
              <a:endParaRPr lang="de-DE" sz="800" kern="1200" dirty="0">
                <a:solidFill>
                  <a:schemeClr val="tx1"/>
                </a:solidFill>
                <a:latin typeface="+mn-lt"/>
                <a:ea typeface="+mn-ea"/>
                <a:cs typeface="+mn-cs"/>
              </a:endParaRPr>
            </a:p>
          </p:txBody>
        </p:sp>
      </p:gr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543" y="6445056"/>
            <a:ext cx="592375" cy="296313"/>
          </a:xfrm>
          <a:prstGeom prst="rect">
            <a:avLst/>
          </a:prstGeom>
        </p:spPr>
      </p:pic>
    </p:spTree>
    <p:extLst>
      <p:ext uri="{BB962C8B-B14F-4D97-AF65-F5344CB8AC3E}">
        <p14:creationId xmlns:p14="http://schemas.microsoft.com/office/powerpoint/2010/main" val="23172484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hteck 1"/>
          <p:cNvSpPr/>
          <p:nvPr userDrawn="1"/>
        </p:nvSpPr>
        <p:spPr>
          <a:xfrm>
            <a:off x="0" y="6165304"/>
            <a:ext cx="8880309"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grpSp>
        <p:nvGrpSpPr>
          <p:cNvPr id="12" name="Group 11"/>
          <p:cNvGrpSpPr/>
          <p:nvPr userDrawn="1"/>
        </p:nvGrpSpPr>
        <p:grpSpPr>
          <a:xfrm>
            <a:off x="13408" y="6357768"/>
            <a:ext cx="8041705" cy="388988"/>
            <a:chOff x="3112721" y="6550223"/>
            <a:chExt cx="6031279" cy="388988"/>
          </a:xfrm>
        </p:grpSpPr>
        <p:pic>
          <p:nvPicPr>
            <p:cNvPr id="13" name="Immagine 2"/>
            <p:cNvPicPr>
              <a:picLocks noChangeAspect="1" noChangeArrowheads="1"/>
            </p:cNvPicPr>
            <p:nvPr userDrawn="1"/>
          </p:nvPicPr>
          <p:blipFill>
            <a:blip r:embed="rId2" cstate="print"/>
            <a:srcRect/>
            <a:stretch>
              <a:fillRect/>
            </a:stretch>
          </p:blipFill>
          <p:spPr bwMode="auto">
            <a:xfrm>
              <a:off x="3112721" y="6622898"/>
              <a:ext cx="468514" cy="316313"/>
            </a:xfrm>
            <a:prstGeom prst="rect">
              <a:avLst/>
            </a:prstGeom>
            <a:noFill/>
            <a:ln w="9525">
              <a:noFill/>
              <a:miter lim="800000"/>
              <a:headEnd/>
              <a:tailEnd/>
            </a:ln>
          </p:spPr>
        </p:pic>
        <p:sp>
          <p:nvSpPr>
            <p:cNvPr id="14" name="TextBox 17"/>
            <p:cNvSpPr txBox="1"/>
            <p:nvPr userDrawn="1"/>
          </p:nvSpPr>
          <p:spPr>
            <a:xfrm>
              <a:off x="3562872" y="6550223"/>
              <a:ext cx="5581128" cy="338554"/>
            </a:xfrm>
            <a:prstGeom prst="rect">
              <a:avLst/>
            </a:prstGeom>
            <a:noFill/>
          </p:spPr>
          <p:txBody>
            <a:bodyPr wrap="square" rtlCol="0">
              <a:spAutoFit/>
            </a:bodyPr>
            <a:lstStyle/>
            <a:p>
              <a:r>
                <a:rPr lang="en-GB" sz="800" kern="1200" dirty="0">
                  <a:solidFill>
                    <a:schemeClr val="tx1"/>
                  </a:solidFill>
                  <a:latin typeface="+mn-lt"/>
                  <a:ea typeface="+mn-ea"/>
                  <a:cs typeface="+mn-cs"/>
                </a:rPr>
                <a:t>This project has received funding from the European Union’s Horizon 2020 research and innovation programme under grant agreement No 763912. The sole responsibility for the content of this document lies with the authors. It does not necessarily represent the opinion of the European Union.</a:t>
              </a:r>
              <a:endParaRPr lang="de-DE" sz="800" kern="1200" dirty="0">
                <a:solidFill>
                  <a:schemeClr val="tx1"/>
                </a:solidFill>
                <a:latin typeface="+mn-lt"/>
                <a:ea typeface="+mn-ea"/>
                <a:cs typeface="+mn-cs"/>
              </a:endParaRPr>
            </a:p>
          </p:txBody>
        </p:sp>
      </p:gr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543" y="6445056"/>
            <a:ext cx="592375" cy="296313"/>
          </a:xfrm>
          <a:prstGeom prst="rect">
            <a:avLst/>
          </a:prstGeom>
        </p:spPr>
      </p:pic>
    </p:spTree>
    <p:extLst>
      <p:ext uri="{BB962C8B-B14F-4D97-AF65-F5344CB8AC3E}">
        <p14:creationId xmlns:p14="http://schemas.microsoft.com/office/powerpoint/2010/main" val="5138338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eader slide - blue">
    <p:spTree>
      <p:nvGrpSpPr>
        <p:cNvPr id="1" name=""/>
        <p:cNvGrpSpPr/>
        <p:nvPr/>
      </p:nvGrpSpPr>
      <p:grpSpPr>
        <a:xfrm>
          <a:off x="0" y="0"/>
          <a:ext cx="0" cy="0"/>
          <a:chOff x="0" y="0"/>
          <a:chExt cx="0" cy="0"/>
        </a:xfrm>
      </p:grpSpPr>
      <p:sp>
        <p:nvSpPr>
          <p:cNvPr id="3" name="SmartArt Placeholder 2"/>
          <p:cNvSpPr>
            <a:spLocks noGrp="1"/>
          </p:cNvSpPr>
          <p:nvPr>
            <p:ph type="dgm" sz="quarter" idx="12" hasCustomPrompt="1"/>
          </p:nvPr>
        </p:nvSpPr>
        <p:spPr>
          <a:xfrm>
            <a:off x="0" y="1631951"/>
            <a:ext cx="12192000" cy="3484032"/>
          </a:xfrm>
          <a:prstGeom prst="rect">
            <a:avLst/>
          </a:prstGeom>
          <a:solidFill>
            <a:schemeClr val="accent1"/>
          </a:solidFill>
          <a:ln>
            <a:noFill/>
          </a:ln>
        </p:spPr>
        <p:txBody>
          <a:bodyPr/>
          <a:lstStyle>
            <a:lvl1pPr marL="0" indent="0">
              <a:buNone/>
              <a:defRPr sz="2400"/>
            </a:lvl1pPr>
          </a:lstStyle>
          <a:p>
            <a:r>
              <a:rPr lang="nl-NL" dirty="0"/>
              <a:t> </a:t>
            </a:r>
            <a:endParaRPr lang="en-GB" dirty="0"/>
          </a:p>
        </p:txBody>
      </p:sp>
      <p:sp>
        <p:nvSpPr>
          <p:cNvPr id="14" name="Title 13"/>
          <p:cNvSpPr>
            <a:spLocks noGrp="1"/>
          </p:cNvSpPr>
          <p:nvPr>
            <p:ph type="title" hasCustomPrompt="1"/>
          </p:nvPr>
        </p:nvSpPr>
        <p:spPr>
          <a:xfrm>
            <a:off x="907884" y="2732837"/>
            <a:ext cx="10350921" cy="699139"/>
          </a:xfrm>
          <a:prstGeom prst="rect">
            <a:avLst/>
          </a:prstGeom>
        </p:spPr>
        <p:txBody>
          <a:bodyPr/>
          <a:lstStyle>
            <a:lvl1pPr>
              <a:defRPr sz="3733" b="0">
                <a:latin typeface="+mn-lt"/>
              </a:defRPr>
            </a:lvl1pPr>
          </a:lstStyle>
          <a:p>
            <a:r>
              <a:rPr lang="en-US" dirty="0"/>
              <a:t>Subsection title</a:t>
            </a:r>
            <a:endParaRPr lang="en-GB" dirty="0"/>
          </a:p>
        </p:txBody>
      </p:sp>
      <p:sp>
        <p:nvSpPr>
          <p:cNvPr id="16" name="Text Placeholder 15"/>
          <p:cNvSpPr>
            <a:spLocks noGrp="1"/>
          </p:cNvSpPr>
          <p:nvPr>
            <p:ph type="body" sz="quarter" idx="11" hasCustomPrompt="1"/>
          </p:nvPr>
        </p:nvSpPr>
        <p:spPr>
          <a:xfrm>
            <a:off x="907870" y="3297767"/>
            <a:ext cx="10350735" cy="1818216"/>
          </a:xfrm>
          <a:prstGeom prst="rect">
            <a:avLst/>
          </a:prstGeom>
        </p:spPr>
        <p:txBody>
          <a:bodyPr/>
          <a:lstStyle>
            <a:lvl1pPr marL="0" indent="0">
              <a:buNone/>
              <a:defRPr sz="6400" b="1" baseline="0">
                <a:latin typeface="+mn-lt"/>
              </a:defRPr>
            </a:lvl1pPr>
            <a:lvl2pPr>
              <a:defRPr sz="1867">
                <a:latin typeface="Campton Light" panose="00000400000000000000" pitchFamily="50" charset="0"/>
              </a:defRPr>
            </a:lvl2pPr>
            <a:lvl3pPr>
              <a:defRPr sz="1600">
                <a:latin typeface="Campton Light" panose="00000400000000000000" pitchFamily="50" charset="0"/>
              </a:defRPr>
            </a:lvl3pPr>
            <a:lvl4pPr>
              <a:defRPr sz="1467">
                <a:latin typeface="Campton Light" panose="00000400000000000000" pitchFamily="50" charset="0"/>
              </a:defRPr>
            </a:lvl4pPr>
            <a:lvl5pPr>
              <a:defRPr sz="1467">
                <a:latin typeface="Campton Light" panose="00000400000000000000" pitchFamily="50" charset="0"/>
              </a:defRPr>
            </a:lvl5pPr>
          </a:lstStyle>
          <a:p>
            <a:pPr lvl="0"/>
            <a:r>
              <a:rPr lang="en-US" dirty="0" err="1"/>
              <a:t>Subtitel</a:t>
            </a:r>
            <a:r>
              <a:rPr lang="en-US" dirty="0"/>
              <a:t> [emphasis] </a:t>
            </a:r>
          </a:p>
        </p:txBody>
      </p:sp>
      <p:sp>
        <p:nvSpPr>
          <p:cNvPr id="19" name="SmartArt Placeholder 2"/>
          <p:cNvSpPr>
            <a:spLocks noGrp="1"/>
          </p:cNvSpPr>
          <p:nvPr>
            <p:ph type="dgm" sz="quarter" idx="14" hasCustomPrompt="1"/>
          </p:nvPr>
        </p:nvSpPr>
        <p:spPr>
          <a:xfrm>
            <a:off x="1035587" y="2521510"/>
            <a:ext cx="2048716" cy="102839"/>
          </a:xfrm>
          <a:prstGeom prst="rect">
            <a:avLst/>
          </a:prstGeom>
          <a:solidFill>
            <a:schemeClr val="tx1"/>
          </a:solidFill>
        </p:spPr>
        <p:txBody>
          <a:bodyPr/>
          <a:lstStyle>
            <a:lvl1pPr marL="0" indent="0">
              <a:buNone/>
              <a:defRPr sz="1067" b="1"/>
            </a:lvl1pPr>
          </a:lstStyle>
          <a:p>
            <a:r>
              <a:rPr lang="nl-NL" dirty="0"/>
              <a:t> </a:t>
            </a:r>
            <a:endParaRPr lang="en-GB" dirty="0"/>
          </a:p>
        </p:txBody>
      </p:sp>
      <p:pic>
        <p:nvPicPr>
          <p:cNvPr id="21" name="Picture 20" descr="drift-logo-horizontaal.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591" y="589923"/>
            <a:ext cx="2867564" cy="535951"/>
          </a:xfrm>
          <a:prstGeom prst="rect">
            <a:avLst/>
          </a:prstGeom>
        </p:spPr>
      </p:pic>
    </p:spTree>
    <p:extLst>
      <p:ext uri="{BB962C8B-B14F-4D97-AF65-F5344CB8AC3E}">
        <p14:creationId xmlns:p14="http://schemas.microsoft.com/office/powerpoint/2010/main" val="34547689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Header slide - blue">
    <p:spTree>
      <p:nvGrpSpPr>
        <p:cNvPr id="1" name=""/>
        <p:cNvGrpSpPr/>
        <p:nvPr/>
      </p:nvGrpSpPr>
      <p:grpSpPr>
        <a:xfrm>
          <a:off x="0" y="0"/>
          <a:ext cx="0" cy="0"/>
          <a:chOff x="0" y="0"/>
          <a:chExt cx="0" cy="0"/>
        </a:xfrm>
      </p:grpSpPr>
      <p:sp>
        <p:nvSpPr>
          <p:cNvPr id="3" name="SmartArt Placeholder 2"/>
          <p:cNvSpPr>
            <a:spLocks noGrp="1"/>
          </p:cNvSpPr>
          <p:nvPr>
            <p:ph type="dgm" sz="quarter" idx="12" hasCustomPrompt="1"/>
          </p:nvPr>
        </p:nvSpPr>
        <p:spPr>
          <a:xfrm>
            <a:off x="0" y="1631951"/>
            <a:ext cx="12192000" cy="3484032"/>
          </a:xfrm>
          <a:prstGeom prst="rect">
            <a:avLst/>
          </a:prstGeom>
          <a:solidFill>
            <a:schemeClr val="accent2"/>
          </a:solidFill>
          <a:ln>
            <a:noFill/>
          </a:ln>
        </p:spPr>
        <p:txBody>
          <a:bodyPr/>
          <a:lstStyle>
            <a:lvl1pPr marL="0" indent="0">
              <a:buNone/>
              <a:defRPr sz="2400" baseline="0"/>
            </a:lvl1pPr>
          </a:lstStyle>
          <a:p>
            <a:r>
              <a:rPr lang="nl-NL" dirty="0"/>
              <a:t> </a:t>
            </a:r>
            <a:endParaRPr lang="en-GB" dirty="0"/>
          </a:p>
        </p:txBody>
      </p:sp>
      <p:sp>
        <p:nvSpPr>
          <p:cNvPr id="14" name="Title 13"/>
          <p:cNvSpPr>
            <a:spLocks noGrp="1"/>
          </p:cNvSpPr>
          <p:nvPr>
            <p:ph type="title" hasCustomPrompt="1"/>
          </p:nvPr>
        </p:nvSpPr>
        <p:spPr>
          <a:xfrm>
            <a:off x="907884" y="2732837"/>
            <a:ext cx="10350921" cy="699139"/>
          </a:xfrm>
          <a:prstGeom prst="rect">
            <a:avLst/>
          </a:prstGeom>
        </p:spPr>
        <p:txBody>
          <a:bodyPr/>
          <a:lstStyle>
            <a:lvl1pPr>
              <a:defRPr sz="3733" b="0">
                <a:latin typeface="+mn-lt"/>
              </a:defRPr>
            </a:lvl1pPr>
          </a:lstStyle>
          <a:p>
            <a:r>
              <a:rPr lang="en-US" dirty="0"/>
              <a:t>Subsection title</a:t>
            </a:r>
            <a:endParaRPr lang="en-GB" dirty="0"/>
          </a:p>
        </p:txBody>
      </p:sp>
      <p:sp>
        <p:nvSpPr>
          <p:cNvPr id="16" name="Text Placeholder 15"/>
          <p:cNvSpPr>
            <a:spLocks noGrp="1"/>
          </p:cNvSpPr>
          <p:nvPr>
            <p:ph type="body" sz="quarter" idx="11" hasCustomPrompt="1"/>
          </p:nvPr>
        </p:nvSpPr>
        <p:spPr>
          <a:xfrm>
            <a:off x="907870" y="3297767"/>
            <a:ext cx="10350735" cy="1818216"/>
          </a:xfrm>
          <a:prstGeom prst="rect">
            <a:avLst/>
          </a:prstGeom>
        </p:spPr>
        <p:txBody>
          <a:bodyPr/>
          <a:lstStyle>
            <a:lvl1pPr marL="0" indent="0">
              <a:buNone/>
              <a:defRPr sz="6400" b="1" baseline="0">
                <a:latin typeface="+mn-lt"/>
              </a:defRPr>
            </a:lvl1pPr>
            <a:lvl2pPr>
              <a:defRPr sz="1867">
                <a:latin typeface="Campton Light" panose="00000400000000000000" pitchFamily="50" charset="0"/>
              </a:defRPr>
            </a:lvl2pPr>
            <a:lvl3pPr>
              <a:defRPr sz="1600">
                <a:latin typeface="Campton Light" panose="00000400000000000000" pitchFamily="50" charset="0"/>
              </a:defRPr>
            </a:lvl3pPr>
            <a:lvl4pPr>
              <a:defRPr sz="1467">
                <a:latin typeface="Campton Light" panose="00000400000000000000" pitchFamily="50" charset="0"/>
              </a:defRPr>
            </a:lvl4pPr>
            <a:lvl5pPr>
              <a:defRPr sz="1467">
                <a:latin typeface="Campton Light" panose="00000400000000000000" pitchFamily="50" charset="0"/>
              </a:defRPr>
            </a:lvl5pPr>
          </a:lstStyle>
          <a:p>
            <a:pPr lvl="0"/>
            <a:r>
              <a:rPr lang="en-US" dirty="0" err="1"/>
              <a:t>Subtitel</a:t>
            </a:r>
            <a:r>
              <a:rPr lang="en-US" dirty="0"/>
              <a:t> [emphasis] </a:t>
            </a:r>
          </a:p>
        </p:txBody>
      </p:sp>
      <p:sp>
        <p:nvSpPr>
          <p:cNvPr id="6" name="SmartArt Placeholder 2"/>
          <p:cNvSpPr>
            <a:spLocks noGrp="1"/>
          </p:cNvSpPr>
          <p:nvPr>
            <p:ph type="dgm" sz="quarter" idx="14" hasCustomPrompt="1"/>
          </p:nvPr>
        </p:nvSpPr>
        <p:spPr>
          <a:xfrm>
            <a:off x="1035587" y="2521510"/>
            <a:ext cx="2048716" cy="102839"/>
          </a:xfrm>
          <a:prstGeom prst="rect">
            <a:avLst/>
          </a:prstGeom>
          <a:solidFill>
            <a:schemeClr val="tx1"/>
          </a:solidFill>
        </p:spPr>
        <p:txBody>
          <a:bodyPr/>
          <a:lstStyle>
            <a:lvl1pPr marL="0" indent="0">
              <a:buNone/>
              <a:defRPr sz="1067" b="1"/>
            </a:lvl1pPr>
          </a:lstStyle>
          <a:p>
            <a:r>
              <a:rPr lang="nl-NL" dirty="0"/>
              <a:t> </a:t>
            </a:r>
            <a:endParaRPr lang="en-GB" dirty="0"/>
          </a:p>
        </p:txBody>
      </p:sp>
      <p:pic>
        <p:nvPicPr>
          <p:cNvPr id="8" name="Picture 7" descr="drift-logo-horizontaal.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591" y="589923"/>
            <a:ext cx="2867564" cy="535951"/>
          </a:xfrm>
          <a:prstGeom prst="rect">
            <a:avLst/>
          </a:prstGeom>
        </p:spPr>
      </p:pic>
    </p:spTree>
    <p:extLst>
      <p:ext uri="{BB962C8B-B14F-4D97-AF65-F5344CB8AC3E}">
        <p14:creationId xmlns:p14="http://schemas.microsoft.com/office/powerpoint/2010/main" val="3140947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st + qoute">
    <p:spTree>
      <p:nvGrpSpPr>
        <p:cNvPr id="1" name=""/>
        <p:cNvGrpSpPr/>
        <p:nvPr/>
      </p:nvGrpSpPr>
      <p:grpSpPr>
        <a:xfrm>
          <a:off x="0" y="0"/>
          <a:ext cx="0" cy="0"/>
          <a:chOff x="0" y="0"/>
          <a:chExt cx="0" cy="0"/>
        </a:xfrm>
      </p:grpSpPr>
      <p:sp>
        <p:nvSpPr>
          <p:cNvPr id="13" name="Text Placeholder 12"/>
          <p:cNvSpPr>
            <a:spLocks noGrp="1"/>
          </p:cNvSpPr>
          <p:nvPr>
            <p:ph type="body" sz="quarter" idx="10"/>
          </p:nvPr>
        </p:nvSpPr>
        <p:spPr>
          <a:xfrm>
            <a:off x="9004847" y="1488519"/>
            <a:ext cx="2034116" cy="2561167"/>
          </a:xfrm>
          <a:prstGeom prst="rect">
            <a:avLst/>
          </a:prstGeom>
        </p:spPr>
        <p:txBody>
          <a:bodyPr/>
          <a:lstStyle>
            <a:lvl1pPr marL="0" indent="0">
              <a:lnSpc>
                <a:spcPct val="100000"/>
              </a:lnSpc>
              <a:buNone/>
              <a:defRPr lang="en-GB" sz="2133" dirty="0">
                <a:latin typeface="+mn-lt"/>
              </a:defRPr>
            </a:lvl1pPr>
          </a:lstStyle>
          <a:p>
            <a:pPr lvl="0"/>
            <a:r>
              <a:rPr lang="en-US" dirty="0"/>
              <a:t>Click to edit Master text styles</a:t>
            </a:r>
            <a:endParaRPr lang="en-GB" dirty="0"/>
          </a:p>
        </p:txBody>
      </p:sp>
      <p:sp>
        <p:nvSpPr>
          <p:cNvPr id="14" name="Title 13"/>
          <p:cNvSpPr>
            <a:spLocks noGrp="1"/>
          </p:cNvSpPr>
          <p:nvPr>
            <p:ph type="title" hasCustomPrompt="1"/>
          </p:nvPr>
        </p:nvSpPr>
        <p:spPr>
          <a:xfrm>
            <a:off x="907885" y="1375957"/>
            <a:ext cx="7974879" cy="699139"/>
          </a:xfrm>
          <a:prstGeom prst="rect">
            <a:avLst/>
          </a:prstGeom>
        </p:spPr>
        <p:txBody>
          <a:bodyPr/>
          <a:lstStyle>
            <a:lvl1pPr>
              <a:defRPr sz="3200" b="1" baseline="0">
                <a:latin typeface="+mn-lt"/>
              </a:defRPr>
            </a:lvl1pPr>
          </a:lstStyle>
          <a:p>
            <a:r>
              <a:rPr lang="en-US" dirty="0"/>
              <a:t>Enter list title</a:t>
            </a:r>
            <a:endParaRPr lang="en-GB" dirty="0"/>
          </a:p>
        </p:txBody>
      </p:sp>
      <p:sp>
        <p:nvSpPr>
          <p:cNvPr id="9" name="SmartArt Placeholder 2"/>
          <p:cNvSpPr>
            <a:spLocks noGrp="1"/>
          </p:cNvSpPr>
          <p:nvPr>
            <p:ph type="dgm" sz="quarter" idx="12" hasCustomPrompt="1"/>
          </p:nvPr>
        </p:nvSpPr>
        <p:spPr>
          <a:xfrm>
            <a:off x="1035568" y="1179871"/>
            <a:ext cx="1325376" cy="102839"/>
          </a:xfrm>
          <a:prstGeom prst="rect">
            <a:avLst/>
          </a:prstGeom>
          <a:solidFill>
            <a:schemeClr val="tx1"/>
          </a:solidFill>
        </p:spPr>
        <p:txBody>
          <a:bodyPr/>
          <a:lstStyle>
            <a:lvl1pPr marL="0" indent="0">
              <a:buNone/>
              <a:defRPr sz="1067" b="1"/>
            </a:lvl1pPr>
          </a:lstStyle>
          <a:p>
            <a:r>
              <a:rPr lang="nl-NL" dirty="0"/>
              <a:t> </a:t>
            </a:r>
            <a:endParaRPr lang="en-GB" dirty="0"/>
          </a:p>
        </p:txBody>
      </p:sp>
      <p:sp>
        <p:nvSpPr>
          <p:cNvPr id="15" name="SmartArt Placeholder 2"/>
          <p:cNvSpPr>
            <a:spLocks noGrp="1"/>
          </p:cNvSpPr>
          <p:nvPr>
            <p:ph type="dgm" sz="quarter" idx="13" hasCustomPrompt="1"/>
          </p:nvPr>
        </p:nvSpPr>
        <p:spPr>
          <a:xfrm>
            <a:off x="9120335" y="1181615"/>
            <a:ext cx="1325376" cy="102839"/>
          </a:xfrm>
          <a:prstGeom prst="rect">
            <a:avLst/>
          </a:prstGeom>
          <a:solidFill>
            <a:schemeClr val="tx1"/>
          </a:solidFill>
        </p:spPr>
        <p:txBody>
          <a:bodyPr/>
          <a:lstStyle>
            <a:lvl1pPr marL="0" indent="0">
              <a:buNone/>
              <a:defRPr sz="1067" b="1"/>
            </a:lvl1pPr>
          </a:lstStyle>
          <a:p>
            <a:r>
              <a:rPr lang="nl-NL" dirty="0"/>
              <a:t>  </a:t>
            </a:r>
            <a:endParaRPr lang="en-GB" dirty="0"/>
          </a:p>
        </p:txBody>
      </p:sp>
      <p:pic>
        <p:nvPicPr>
          <p:cNvPr id="17" name="Picture 16"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5324" y="300567"/>
            <a:ext cx="1765641" cy="330000"/>
          </a:xfrm>
          <a:prstGeom prst="rect">
            <a:avLst/>
          </a:prstGeom>
        </p:spPr>
      </p:pic>
      <p:sp>
        <p:nvSpPr>
          <p:cNvPr id="8" name="Text Placeholder 15"/>
          <p:cNvSpPr>
            <a:spLocks noGrp="1"/>
          </p:cNvSpPr>
          <p:nvPr>
            <p:ph type="body" sz="quarter" idx="11" hasCustomPrompt="1"/>
          </p:nvPr>
        </p:nvSpPr>
        <p:spPr>
          <a:xfrm>
            <a:off x="908052" y="2245800"/>
            <a:ext cx="7975600" cy="4294353"/>
          </a:xfrm>
          <a:prstGeom prst="rect">
            <a:avLst/>
          </a:prstGeom>
        </p:spPr>
        <p:txBody>
          <a:bodyPr/>
          <a:lstStyle>
            <a:lvl1pPr marL="457131" marR="0" indent="-457131" algn="l" defTabSz="609511" rtl="0" eaLnBrk="1" fontAlgn="auto" latinLnBrk="0" hangingPunct="1">
              <a:lnSpc>
                <a:spcPct val="120000"/>
              </a:lnSpc>
              <a:spcBef>
                <a:spcPts val="0"/>
              </a:spcBef>
              <a:spcAft>
                <a:spcPts val="0"/>
              </a:spcAft>
              <a:buClrTx/>
              <a:buSzTx/>
              <a:buFont typeface="Calibri" panose="020F0502020204030204" pitchFamily="34" charset="0"/>
              <a:buChar char="→"/>
              <a:tabLst/>
              <a:defRPr lang="en-US" sz="2667" b="1" dirty="0" smtClean="0">
                <a:latin typeface="+mn-lt"/>
              </a:defRPr>
            </a:lvl1pPr>
            <a:lvl2pPr>
              <a:defRPr lang="en-US" sz="2400" dirty="0" smtClean="0">
                <a:latin typeface="+mn-lt"/>
              </a:defRPr>
            </a:lvl2pPr>
            <a:lvl3pPr>
              <a:defRPr lang="en-US" sz="2400" dirty="0" smtClean="0">
                <a:latin typeface="+mn-lt"/>
              </a:defRPr>
            </a:lvl3pPr>
            <a:lvl4pPr>
              <a:defRPr sz="1467">
                <a:latin typeface="Campton Light" panose="00000400000000000000" pitchFamily="50" charset="0"/>
              </a:defRPr>
            </a:lvl4pPr>
            <a:lvl5pPr>
              <a:defRPr sz="1467">
                <a:latin typeface="Campton Light" panose="00000400000000000000" pitchFamily="50" charset="0"/>
              </a:defRPr>
            </a:lvl5pPr>
          </a:lstStyle>
          <a:p>
            <a:pPr lvl="0"/>
            <a:r>
              <a:rPr lang="en-US" dirty="0"/>
              <a:t>Click to edit Master text styles </a:t>
            </a:r>
          </a:p>
          <a:p>
            <a:pPr lvl="0"/>
            <a:r>
              <a:rPr kumimoji="0" lang="en-US" sz="2400" b="0" i="0" u="none" strike="noStrike" kern="1200" cap="none" spc="0" normalizeH="0" baseline="0" noProof="0" dirty="0">
                <a:ln>
                  <a:noFill/>
                </a:ln>
                <a:solidFill>
                  <a:prstClr val="black"/>
                </a:solidFill>
                <a:effectLst/>
                <a:uLnTx/>
                <a:uFillTx/>
                <a:latin typeface="+mn-lt"/>
                <a:ea typeface="+mn-ea"/>
                <a:cs typeface="+mn-cs"/>
              </a:rPr>
              <a:t>no quick fixes or only technological solutions</a:t>
            </a:r>
          </a:p>
          <a:p>
            <a:pPr lvl="0"/>
            <a:endParaRPr lang="en-US" dirty="0"/>
          </a:p>
        </p:txBody>
      </p:sp>
    </p:spTree>
    <p:extLst>
      <p:ext uri="{BB962C8B-B14F-4D97-AF65-F5344CB8AC3E}">
        <p14:creationId xmlns:p14="http://schemas.microsoft.com/office/powerpoint/2010/main" val="9806714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eader slide - oker">
    <p:spTree>
      <p:nvGrpSpPr>
        <p:cNvPr id="1" name=""/>
        <p:cNvGrpSpPr/>
        <p:nvPr/>
      </p:nvGrpSpPr>
      <p:grpSpPr>
        <a:xfrm>
          <a:off x="0" y="0"/>
          <a:ext cx="0" cy="0"/>
          <a:chOff x="0" y="0"/>
          <a:chExt cx="0" cy="0"/>
        </a:xfrm>
      </p:grpSpPr>
      <p:sp>
        <p:nvSpPr>
          <p:cNvPr id="3" name="SmartArt Placeholder 2"/>
          <p:cNvSpPr>
            <a:spLocks noGrp="1"/>
          </p:cNvSpPr>
          <p:nvPr>
            <p:ph type="dgm" sz="quarter" idx="12" hasCustomPrompt="1"/>
          </p:nvPr>
        </p:nvSpPr>
        <p:spPr>
          <a:xfrm>
            <a:off x="0" y="1631951"/>
            <a:ext cx="12192000" cy="3484032"/>
          </a:xfrm>
          <a:prstGeom prst="rect">
            <a:avLst/>
          </a:prstGeom>
          <a:solidFill>
            <a:schemeClr val="accent3"/>
          </a:solidFill>
          <a:ln>
            <a:noFill/>
          </a:ln>
        </p:spPr>
        <p:txBody>
          <a:bodyPr/>
          <a:lstStyle>
            <a:lvl1pPr marL="0" indent="0">
              <a:buNone/>
              <a:defRPr sz="2400"/>
            </a:lvl1pPr>
          </a:lstStyle>
          <a:p>
            <a:r>
              <a:rPr lang="nl-NL" dirty="0"/>
              <a:t> </a:t>
            </a:r>
            <a:endParaRPr lang="en-GB" dirty="0"/>
          </a:p>
        </p:txBody>
      </p:sp>
      <p:sp>
        <p:nvSpPr>
          <p:cNvPr id="14" name="Title 13"/>
          <p:cNvSpPr>
            <a:spLocks noGrp="1"/>
          </p:cNvSpPr>
          <p:nvPr>
            <p:ph type="title" hasCustomPrompt="1"/>
          </p:nvPr>
        </p:nvSpPr>
        <p:spPr>
          <a:xfrm>
            <a:off x="907884" y="2732837"/>
            <a:ext cx="10350921" cy="699139"/>
          </a:xfrm>
          <a:prstGeom prst="rect">
            <a:avLst/>
          </a:prstGeom>
        </p:spPr>
        <p:txBody>
          <a:bodyPr/>
          <a:lstStyle>
            <a:lvl1pPr>
              <a:defRPr sz="3733" b="0">
                <a:latin typeface="+mn-lt"/>
              </a:defRPr>
            </a:lvl1pPr>
          </a:lstStyle>
          <a:p>
            <a:r>
              <a:rPr lang="en-US" dirty="0"/>
              <a:t>Subsection title</a:t>
            </a:r>
            <a:endParaRPr lang="en-GB" dirty="0"/>
          </a:p>
        </p:txBody>
      </p:sp>
      <p:sp>
        <p:nvSpPr>
          <p:cNvPr id="16" name="Text Placeholder 15"/>
          <p:cNvSpPr>
            <a:spLocks noGrp="1"/>
          </p:cNvSpPr>
          <p:nvPr>
            <p:ph type="body" sz="quarter" idx="11" hasCustomPrompt="1"/>
          </p:nvPr>
        </p:nvSpPr>
        <p:spPr>
          <a:xfrm>
            <a:off x="907870" y="3297767"/>
            <a:ext cx="10350735" cy="1818216"/>
          </a:xfrm>
          <a:prstGeom prst="rect">
            <a:avLst/>
          </a:prstGeom>
        </p:spPr>
        <p:txBody>
          <a:bodyPr/>
          <a:lstStyle>
            <a:lvl1pPr marL="0" indent="0">
              <a:buNone/>
              <a:defRPr sz="6400" b="1" baseline="0">
                <a:latin typeface="+mn-lt"/>
              </a:defRPr>
            </a:lvl1pPr>
            <a:lvl2pPr>
              <a:defRPr sz="1867">
                <a:latin typeface="Campton Light" panose="00000400000000000000" pitchFamily="50" charset="0"/>
              </a:defRPr>
            </a:lvl2pPr>
            <a:lvl3pPr>
              <a:defRPr sz="1600">
                <a:latin typeface="Campton Light" panose="00000400000000000000" pitchFamily="50" charset="0"/>
              </a:defRPr>
            </a:lvl3pPr>
            <a:lvl4pPr>
              <a:defRPr sz="1467">
                <a:latin typeface="Campton Light" panose="00000400000000000000" pitchFamily="50" charset="0"/>
              </a:defRPr>
            </a:lvl4pPr>
            <a:lvl5pPr>
              <a:defRPr sz="1467">
                <a:latin typeface="Campton Light" panose="00000400000000000000" pitchFamily="50" charset="0"/>
              </a:defRPr>
            </a:lvl5pPr>
          </a:lstStyle>
          <a:p>
            <a:pPr lvl="0"/>
            <a:r>
              <a:rPr lang="en-US" dirty="0" err="1"/>
              <a:t>Subtitel</a:t>
            </a:r>
            <a:r>
              <a:rPr lang="en-US" dirty="0"/>
              <a:t> [emphasis] </a:t>
            </a:r>
          </a:p>
        </p:txBody>
      </p:sp>
      <p:sp>
        <p:nvSpPr>
          <p:cNvPr id="19" name="SmartArt Placeholder 2"/>
          <p:cNvSpPr>
            <a:spLocks noGrp="1"/>
          </p:cNvSpPr>
          <p:nvPr>
            <p:ph type="dgm" sz="quarter" idx="14" hasCustomPrompt="1"/>
          </p:nvPr>
        </p:nvSpPr>
        <p:spPr>
          <a:xfrm>
            <a:off x="1035587" y="2521510"/>
            <a:ext cx="2048716" cy="102839"/>
          </a:xfrm>
          <a:prstGeom prst="rect">
            <a:avLst/>
          </a:prstGeom>
          <a:solidFill>
            <a:schemeClr val="tx1"/>
          </a:solidFill>
        </p:spPr>
        <p:txBody>
          <a:bodyPr/>
          <a:lstStyle>
            <a:lvl1pPr marL="0" indent="0">
              <a:buNone/>
              <a:defRPr sz="1067" b="1"/>
            </a:lvl1pPr>
          </a:lstStyle>
          <a:p>
            <a:r>
              <a:rPr lang="nl-NL" dirty="0"/>
              <a:t> </a:t>
            </a:r>
            <a:endParaRPr lang="en-GB" dirty="0"/>
          </a:p>
        </p:txBody>
      </p:sp>
      <p:pic>
        <p:nvPicPr>
          <p:cNvPr id="21" name="Picture 20" descr="drift-logo-horizontaal.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591" y="589923"/>
            <a:ext cx="2867564" cy="535951"/>
          </a:xfrm>
          <a:prstGeom prst="rect">
            <a:avLst/>
          </a:prstGeom>
        </p:spPr>
      </p:pic>
    </p:spTree>
    <p:extLst>
      <p:ext uri="{BB962C8B-B14F-4D97-AF65-F5344CB8AC3E}">
        <p14:creationId xmlns:p14="http://schemas.microsoft.com/office/powerpoint/2010/main" val="8579384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eader + Backgrnd Imag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0"/>
            <a:ext cx="12192000" cy="6858000"/>
          </a:xfrm>
          <a:prstGeom prst="rect">
            <a:avLst/>
          </a:prstGeom>
          <a:blipFill dpi="0" rotWithShape="0">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400" baseline="0">
                <a:solidFill>
                  <a:schemeClr val="bg1"/>
                </a:solidFill>
              </a:defRPr>
            </a:lvl1pPr>
          </a:lstStyle>
          <a:p>
            <a:r>
              <a:rPr lang="nl-NL" dirty="0"/>
              <a:t> </a:t>
            </a:r>
            <a:endParaRPr lang="en-GB" dirty="0"/>
          </a:p>
        </p:txBody>
      </p:sp>
      <p:sp>
        <p:nvSpPr>
          <p:cNvPr id="5" name="Rectangle 4"/>
          <p:cNvSpPr/>
          <p:nvPr userDrawn="1"/>
        </p:nvSpPr>
        <p:spPr>
          <a:xfrm>
            <a:off x="1035587" y="2515477"/>
            <a:ext cx="2048716" cy="114905"/>
          </a:xfrm>
          <a:prstGeom prst="rect">
            <a:avLst/>
          </a:prstGeom>
          <a:solidFill>
            <a:schemeClr val="bg1"/>
          </a:solidFill>
          <a:ln>
            <a:noFill/>
          </a:ln>
          <a:effectLst/>
        </p:spPr>
        <p:style>
          <a:lnRef idx="1">
            <a:schemeClr val="dk1"/>
          </a:lnRef>
          <a:fillRef idx="3">
            <a:schemeClr val="dk1"/>
          </a:fillRef>
          <a:effectRef idx="2">
            <a:schemeClr val="dk1"/>
          </a:effectRef>
          <a:fontRef idx="minor">
            <a:schemeClr val="lt1"/>
          </a:fontRef>
        </p:style>
        <p:txBody>
          <a:bodyPr/>
          <a:lstStyle/>
          <a:p>
            <a:endParaRPr lang="en-US" sz="2400" dirty="0">
              <a:solidFill>
                <a:prstClr val="white"/>
              </a:solidFill>
            </a:endParaRPr>
          </a:p>
        </p:txBody>
      </p:sp>
      <p:sp>
        <p:nvSpPr>
          <p:cNvPr id="10" name="SmartArt Placeholder 2"/>
          <p:cNvSpPr>
            <a:spLocks noGrp="1"/>
          </p:cNvSpPr>
          <p:nvPr>
            <p:ph type="dgm" sz="quarter" idx="14" hasCustomPrompt="1"/>
          </p:nvPr>
        </p:nvSpPr>
        <p:spPr>
          <a:xfrm>
            <a:off x="1035587" y="2521510"/>
            <a:ext cx="2048716" cy="102839"/>
          </a:xfrm>
          <a:prstGeom prst="rect">
            <a:avLst/>
          </a:prstGeom>
          <a:solidFill>
            <a:schemeClr val="bg1"/>
          </a:solidFill>
        </p:spPr>
        <p:txBody>
          <a:bodyPr/>
          <a:lstStyle>
            <a:lvl1pPr marL="0" indent="0">
              <a:buNone/>
              <a:defRPr sz="1067" b="1"/>
            </a:lvl1pPr>
          </a:lstStyle>
          <a:p>
            <a:r>
              <a:rPr lang="nl-NL" dirty="0"/>
              <a:t> </a:t>
            </a:r>
            <a:endParaRPr lang="en-GB" dirty="0"/>
          </a:p>
        </p:txBody>
      </p:sp>
      <p:sp>
        <p:nvSpPr>
          <p:cNvPr id="11" name="Title 13"/>
          <p:cNvSpPr>
            <a:spLocks noGrp="1"/>
          </p:cNvSpPr>
          <p:nvPr>
            <p:ph type="title" hasCustomPrompt="1"/>
          </p:nvPr>
        </p:nvSpPr>
        <p:spPr>
          <a:xfrm>
            <a:off x="907884" y="2732837"/>
            <a:ext cx="10350921" cy="699139"/>
          </a:xfrm>
          <a:prstGeom prst="rect">
            <a:avLst/>
          </a:prstGeom>
        </p:spPr>
        <p:txBody>
          <a:bodyPr/>
          <a:lstStyle>
            <a:lvl1pPr>
              <a:defRPr sz="3733" b="0">
                <a:solidFill>
                  <a:schemeClr val="bg1"/>
                </a:solidFill>
                <a:latin typeface="+mn-lt"/>
              </a:defRPr>
            </a:lvl1pPr>
          </a:lstStyle>
          <a:p>
            <a:r>
              <a:rPr lang="en-US" dirty="0"/>
              <a:t>Subsection title</a:t>
            </a:r>
            <a:endParaRPr lang="en-GB" dirty="0"/>
          </a:p>
        </p:txBody>
      </p:sp>
      <p:sp>
        <p:nvSpPr>
          <p:cNvPr id="12" name="Text Placeholder 15"/>
          <p:cNvSpPr>
            <a:spLocks noGrp="1"/>
          </p:cNvSpPr>
          <p:nvPr>
            <p:ph type="body" sz="quarter" idx="11" hasCustomPrompt="1"/>
          </p:nvPr>
        </p:nvSpPr>
        <p:spPr>
          <a:xfrm>
            <a:off x="907870" y="3297767"/>
            <a:ext cx="10350735" cy="1818216"/>
          </a:xfrm>
          <a:prstGeom prst="rect">
            <a:avLst/>
          </a:prstGeom>
        </p:spPr>
        <p:txBody>
          <a:bodyPr/>
          <a:lstStyle>
            <a:lvl1pPr marL="0" indent="0">
              <a:buNone/>
              <a:defRPr sz="6400" b="1" baseline="0">
                <a:solidFill>
                  <a:schemeClr val="bg1"/>
                </a:solidFill>
                <a:latin typeface="+mn-lt"/>
              </a:defRPr>
            </a:lvl1pPr>
            <a:lvl2pPr>
              <a:defRPr sz="1867">
                <a:latin typeface="Campton Light" panose="00000400000000000000" pitchFamily="50" charset="0"/>
              </a:defRPr>
            </a:lvl2pPr>
            <a:lvl3pPr>
              <a:defRPr sz="1600">
                <a:latin typeface="Campton Light" panose="00000400000000000000" pitchFamily="50" charset="0"/>
              </a:defRPr>
            </a:lvl3pPr>
            <a:lvl4pPr>
              <a:defRPr sz="1467">
                <a:latin typeface="Campton Light" panose="00000400000000000000" pitchFamily="50" charset="0"/>
              </a:defRPr>
            </a:lvl4pPr>
            <a:lvl5pPr>
              <a:defRPr sz="1467">
                <a:latin typeface="Campton Light" panose="00000400000000000000" pitchFamily="50" charset="0"/>
              </a:defRPr>
            </a:lvl5pPr>
          </a:lstStyle>
          <a:p>
            <a:pPr lvl="0"/>
            <a:r>
              <a:rPr lang="en-US" dirty="0" err="1"/>
              <a:t>Subtitel</a:t>
            </a:r>
            <a:r>
              <a:rPr lang="en-US" dirty="0"/>
              <a:t> [emphasis] </a:t>
            </a:r>
          </a:p>
        </p:txBody>
      </p:sp>
      <p:pic>
        <p:nvPicPr>
          <p:cNvPr id="22" name="Picture 21" descr="drift-logo-horizontaal-wit.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5571" y="589923"/>
            <a:ext cx="2867567" cy="535951"/>
          </a:xfrm>
          <a:prstGeom prst="rect">
            <a:avLst/>
          </a:prstGeom>
        </p:spPr>
      </p:pic>
      <p:sp>
        <p:nvSpPr>
          <p:cNvPr id="24" name="Picture Placeholder 23"/>
          <p:cNvSpPr>
            <a:spLocks noGrp="1"/>
          </p:cNvSpPr>
          <p:nvPr>
            <p:ph type="pic" sz="quarter" idx="15" hasCustomPrompt="1"/>
          </p:nvPr>
        </p:nvSpPr>
        <p:spPr>
          <a:xfrm>
            <a:off x="1035071" y="590558"/>
            <a:ext cx="2868084" cy="535516"/>
          </a:xfrm>
          <a:prstGeom prst="rect">
            <a:avLst/>
          </a:prstGeom>
          <a:blipFill>
            <a:blip r:embed="rId4">
              <a:extLst>
                <a:ext uri="{28A0092B-C50C-407E-A947-70E740481C1C}">
                  <a14:useLocalDpi xmlns:a14="http://schemas.microsoft.com/office/drawing/2010/main"/>
                </a:ext>
              </a:extLst>
            </a:blip>
            <a:stretch>
              <a:fillRect/>
            </a:stretch>
          </a:blipFill>
        </p:spPr>
        <p:txBody>
          <a:bodyPr/>
          <a:lstStyle>
            <a:lvl1pPr marL="0" indent="0">
              <a:buNone/>
              <a:defRPr baseline="0"/>
            </a:lvl1pPr>
          </a:lstStyle>
          <a:p>
            <a:r>
              <a:rPr lang="nl-NL" dirty="0"/>
              <a:t> </a:t>
            </a:r>
            <a:endParaRPr lang="en-GB" dirty="0"/>
          </a:p>
        </p:txBody>
      </p:sp>
    </p:spTree>
    <p:extLst>
      <p:ext uri="{BB962C8B-B14F-4D97-AF65-F5344CB8AC3E}">
        <p14:creationId xmlns:p14="http://schemas.microsoft.com/office/powerpoint/2010/main" val="15482810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 Quote">
    <p:spTree>
      <p:nvGrpSpPr>
        <p:cNvPr id="1" name=""/>
        <p:cNvGrpSpPr/>
        <p:nvPr/>
      </p:nvGrpSpPr>
      <p:grpSpPr>
        <a:xfrm>
          <a:off x="0" y="0"/>
          <a:ext cx="0" cy="0"/>
          <a:chOff x="0" y="0"/>
          <a:chExt cx="0" cy="0"/>
        </a:xfrm>
      </p:grpSpPr>
      <p:sp>
        <p:nvSpPr>
          <p:cNvPr id="13" name="Text Placeholder 12"/>
          <p:cNvSpPr>
            <a:spLocks noGrp="1"/>
          </p:cNvSpPr>
          <p:nvPr>
            <p:ph type="body" sz="quarter" idx="10"/>
          </p:nvPr>
        </p:nvSpPr>
        <p:spPr>
          <a:xfrm>
            <a:off x="9004846" y="1488511"/>
            <a:ext cx="2034116" cy="2561167"/>
          </a:xfrm>
          <a:prstGeom prst="rect">
            <a:avLst/>
          </a:prstGeom>
        </p:spPr>
        <p:txBody>
          <a:bodyPr/>
          <a:lstStyle>
            <a:lvl1pPr marL="0" indent="0">
              <a:lnSpc>
                <a:spcPct val="100000"/>
              </a:lnSpc>
              <a:buNone/>
              <a:defRPr sz="2133">
                <a:latin typeface="+mn-lt"/>
              </a:defRPr>
            </a:lvl1pPr>
          </a:lstStyle>
          <a:p>
            <a:pPr lvl="0"/>
            <a:r>
              <a:rPr lang="en-US" dirty="0"/>
              <a:t>Click to edit</a:t>
            </a:r>
            <a:endParaRPr lang="en-GB" dirty="0"/>
          </a:p>
        </p:txBody>
      </p:sp>
      <p:sp>
        <p:nvSpPr>
          <p:cNvPr id="14" name="Title 13"/>
          <p:cNvSpPr>
            <a:spLocks noGrp="1"/>
          </p:cNvSpPr>
          <p:nvPr>
            <p:ph type="title"/>
          </p:nvPr>
        </p:nvSpPr>
        <p:spPr>
          <a:xfrm>
            <a:off x="907886" y="1375956"/>
            <a:ext cx="7974879" cy="699139"/>
          </a:xfrm>
          <a:prstGeom prst="rect">
            <a:avLst/>
          </a:prstGeom>
        </p:spPr>
        <p:txBody>
          <a:bodyPr/>
          <a:lstStyle>
            <a:lvl1pPr>
              <a:defRPr lang="en-GB" sz="3200" b="1" dirty="0">
                <a:latin typeface="+mn-lt"/>
              </a:defRPr>
            </a:lvl1pPr>
          </a:lstStyle>
          <a:p>
            <a:r>
              <a:rPr lang="en-US" dirty="0"/>
              <a:t>Click to edit Master title style</a:t>
            </a:r>
            <a:endParaRPr lang="en-GB" dirty="0"/>
          </a:p>
        </p:txBody>
      </p:sp>
      <p:sp>
        <p:nvSpPr>
          <p:cNvPr id="16" name="Text Placeholder 15"/>
          <p:cNvSpPr>
            <a:spLocks noGrp="1"/>
          </p:cNvSpPr>
          <p:nvPr>
            <p:ph type="body" sz="quarter" idx="11"/>
          </p:nvPr>
        </p:nvSpPr>
        <p:spPr>
          <a:xfrm>
            <a:off x="908052" y="2245792"/>
            <a:ext cx="7975600" cy="4294353"/>
          </a:xfrm>
          <a:prstGeom prst="rect">
            <a:avLst/>
          </a:prstGeom>
        </p:spPr>
        <p:txBody>
          <a:bodyPr/>
          <a:lstStyle>
            <a:lvl1pPr marL="0" indent="0">
              <a:buNone/>
              <a:defRPr lang="en-US" sz="2400" dirty="0" smtClean="0">
                <a:latin typeface="+mn-lt"/>
              </a:defRPr>
            </a:lvl1pPr>
            <a:lvl2pPr>
              <a:defRPr lang="en-US" sz="2133" dirty="0" smtClean="0">
                <a:latin typeface="+mn-lt"/>
              </a:defRPr>
            </a:lvl2pPr>
            <a:lvl3pPr>
              <a:defRPr lang="en-US" sz="2133" dirty="0" smtClean="0">
                <a:latin typeface="+mn-lt"/>
              </a:defRPr>
            </a:lvl3pPr>
            <a:lvl4pPr>
              <a:defRPr sz="1467">
                <a:latin typeface="Campton Light" panose="00000400000000000000" pitchFamily="50" charset="0"/>
              </a:defRPr>
            </a:lvl4pPr>
            <a:lvl5pPr>
              <a:defRPr sz="1467">
                <a:latin typeface="Campton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p:txBody>
      </p:sp>
      <p:pic>
        <p:nvPicPr>
          <p:cNvPr id="17" name="Picture 16" descr="drift-logo-horizontaal.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5324" y="300567"/>
            <a:ext cx="1765641" cy="330000"/>
          </a:xfrm>
          <a:prstGeom prst="rect">
            <a:avLst/>
          </a:prstGeom>
        </p:spPr>
      </p:pic>
      <p:sp>
        <p:nvSpPr>
          <p:cNvPr id="8" name="SmartArt Placeholder 2"/>
          <p:cNvSpPr>
            <a:spLocks noGrp="1"/>
          </p:cNvSpPr>
          <p:nvPr>
            <p:ph type="dgm" sz="quarter" idx="12" hasCustomPrompt="1"/>
          </p:nvPr>
        </p:nvSpPr>
        <p:spPr>
          <a:xfrm>
            <a:off x="1035568" y="1179863"/>
            <a:ext cx="1325376" cy="102839"/>
          </a:xfrm>
          <a:prstGeom prst="rect">
            <a:avLst/>
          </a:prstGeom>
          <a:solidFill>
            <a:schemeClr val="tx1"/>
          </a:solidFill>
        </p:spPr>
        <p:txBody>
          <a:bodyPr/>
          <a:lstStyle>
            <a:lvl1pPr marL="0" indent="0">
              <a:buNone/>
              <a:defRPr sz="1067" b="1"/>
            </a:lvl1pPr>
          </a:lstStyle>
          <a:p>
            <a:r>
              <a:rPr lang="nl-NL" dirty="0"/>
              <a:t> </a:t>
            </a:r>
          </a:p>
          <a:p>
            <a:endParaRPr lang="en-GB" dirty="0"/>
          </a:p>
        </p:txBody>
      </p:sp>
      <p:sp>
        <p:nvSpPr>
          <p:cNvPr id="12" name="SmartArt Placeholder 2"/>
          <p:cNvSpPr>
            <a:spLocks noGrp="1"/>
          </p:cNvSpPr>
          <p:nvPr>
            <p:ph type="dgm" sz="quarter" idx="14" hasCustomPrompt="1"/>
          </p:nvPr>
        </p:nvSpPr>
        <p:spPr>
          <a:xfrm>
            <a:off x="9120335" y="1179863"/>
            <a:ext cx="1325376" cy="102839"/>
          </a:xfrm>
          <a:prstGeom prst="rect">
            <a:avLst/>
          </a:prstGeom>
          <a:solidFill>
            <a:schemeClr val="tx1"/>
          </a:solidFill>
        </p:spPr>
        <p:txBody>
          <a:bodyPr/>
          <a:lstStyle>
            <a:lvl1pPr marL="0" indent="0">
              <a:buNone/>
              <a:defRPr sz="1067" b="1"/>
            </a:lvl1pPr>
          </a:lstStyle>
          <a:p>
            <a:r>
              <a:rPr lang="nl-NL" dirty="0"/>
              <a:t> </a:t>
            </a:r>
          </a:p>
          <a:p>
            <a:endParaRPr lang="en-GB" dirty="0"/>
          </a:p>
        </p:txBody>
      </p:sp>
    </p:spTree>
    <p:extLst>
      <p:ext uri="{BB962C8B-B14F-4D97-AF65-F5344CB8AC3E}">
        <p14:creationId xmlns:p14="http://schemas.microsoft.com/office/powerpoint/2010/main" val="36536740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Content">
    <p:spTree>
      <p:nvGrpSpPr>
        <p:cNvPr id="1" name=""/>
        <p:cNvGrpSpPr/>
        <p:nvPr/>
      </p:nvGrpSpPr>
      <p:grpSpPr>
        <a:xfrm>
          <a:off x="0" y="0"/>
          <a:ext cx="0" cy="0"/>
          <a:chOff x="0" y="0"/>
          <a:chExt cx="0" cy="0"/>
        </a:xfrm>
      </p:grpSpPr>
      <p:sp>
        <p:nvSpPr>
          <p:cNvPr id="14" name="Title 13"/>
          <p:cNvSpPr>
            <a:spLocks noGrp="1"/>
          </p:cNvSpPr>
          <p:nvPr>
            <p:ph type="title"/>
          </p:nvPr>
        </p:nvSpPr>
        <p:spPr>
          <a:xfrm>
            <a:off x="907884" y="1375956"/>
            <a:ext cx="10350921" cy="699139"/>
          </a:xfrm>
          <a:prstGeom prst="rect">
            <a:avLst/>
          </a:prstGeom>
        </p:spPr>
        <p:txBody>
          <a:bodyPr/>
          <a:lstStyle>
            <a:lvl1pPr>
              <a:defRPr lang="en-US" sz="3200" b="1" dirty="0" smtClean="0">
                <a:latin typeface="+mn-lt"/>
              </a:defRPr>
            </a:lvl1pPr>
          </a:lstStyle>
          <a:p>
            <a:r>
              <a:rPr lang="en-US" dirty="0"/>
              <a:t>Click to edit Master title style</a:t>
            </a:r>
            <a:endParaRPr lang="en-GB" dirty="0"/>
          </a:p>
        </p:txBody>
      </p:sp>
      <p:sp>
        <p:nvSpPr>
          <p:cNvPr id="16" name="Text Placeholder 15"/>
          <p:cNvSpPr>
            <a:spLocks noGrp="1"/>
          </p:cNvSpPr>
          <p:nvPr>
            <p:ph type="body" sz="quarter" idx="11"/>
          </p:nvPr>
        </p:nvSpPr>
        <p:spPr>
          <a:xfrm>
            <a:off x="908051" y="2245792"/>
            <a:ext cx="10350735" cy="4294353"/>
          </a:xfrm>
          <a:prstGeom prst="rect">
            <a:avLst/>
          </a:prstGeom>
        </p:spPr>
        <p:txBody>
          <a:bodyPr/>
          <a:lstStyle>
            <a:lvl1pPr marL="0" indent="0">
              <a:buNone/>
              <a:defRPr lang="en-US" sz="2400" dirty="0" smtClean="0">
                <a:latin typeface="+mn-lt"/>
              </a:defRPr>
            </a:lvl1pPr>
            <a:lvl2pPr>
              <a:defRPr lang="en-US" sz="2133" dirty="0" smtClean="0">
                <a:latin typeface="+mn-lt"/>
              </a:defRPr>
            </a:lvl2pPr>
            <a:lvl3pPr>
              <a:defRPr lang="en-US" sz="1867" dirty="0" smtClean="0">
                <a:latin typeface="+mn-lt"/>
              </a:defRPr>
            </a:lvl3pPr>
            <a:lvl4pPr>
              <a:defRPr sz="1467">
                <a:latin typeface="Campton Light" panose="00000400000000000000" pitchFamily="50" charset="0"/>
              </a:defRPr>
            </a:lvl4pPr>
            <a:lvl5pPr>
              <a:defRPr sz="1467">
                <a:latin typeface="Campton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p:txBody>
      </p:sp>
      <p:sp>
        <p:nvSpPr>
          <p:cNvPr id="9" name="SmartArt Placeholder 2"/>
          <p:cNvSpPr>
            <a:spLocks noGrp="1"/>
          </p:cNvSpPr>
          <p:nvPr>
            <p:ph type="dgm" sz="quarter" idx="12" hasCustomPrompt="1"/>
          </p:nvPr>
        </p:nvSpPr>
        <p:spPr>
          <a:xfrm>
            <a:off x="1035568" y="1179863"/>
            <a:ext cx="1325376" cy="102839"/>
          </a:xfrm>
          <a:prstGeom prst="rect">
            <a:avLst/>
          </a:prstGeom>
          <a:solidFill>
            <a:schemeClr val="tx1"/>
          </a:solidFill>
        </p:spPr>
        <p:txBody>
          <a:bodyPr/>
          <a:lstStyle>
            <a:lvl1pPr marL="0" indent="0">
              <a:buNone/>
              <a:defRPr sz="1067" b="1"/>
            </a:lvl1pPr>
          </a:lstStyle>
          <a:p>
            <a:r>
              <a:rPr lang="nl-NL" dirty="0"/>
              <a:t> </a:t>
            </a:r>
          </a:p>
          <a:p>
            <a:endParaRPr lang="en-GB" dirty="0"/>
          </a:p>
        </p:txBody>
      </p:sp>
      <p:pic>
        <p:nvPicPr>
          <p:cNvPr id="10" name="Picture 9" descr="drift-logo-horizontaal.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5324" y="300567"/>
            <a:ext cx="1765641" cy="330000"/>
          </a:xfrm>
          <a:prstGeom prst="rect">
            <a:avLst/>
          </a:prstGeom>
        </p:spPr>
      </p:pic>
    </p:spTree>
    <p:extLst>
      <p:ext uri="{BB962C8B-B14F-4D97-AF65-F5344CB8AC3E}">
        <p14:creationId xmlns:p14="http://schemas.microsoft.com/office/powerpoint/2010/main" val="17714045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ist + qoute">
    <p:spTree>
      <p:nvGrpSpPr>
        <p:cNvPr id="1" name=""/>
        <p:cNvGrpSpPr/>
        <p:nvPr/>
      </p:nvGrpSpPr>
      <p:grpSpPr>
        <a:xfrm>
          <a:off x="0" y="0"/>
          <a:ext cx="0" cy="0"/>
          <a:chOff x="0" y="0"/>
          <a:chExt cx="0" cy="0"/>
        </a:xfrm>
      </p:grpSpPr>
      <p:sp>
        <p:nvSpPr>
          <p:cNvPr id="13" name="Text Placeholder 12"/>
          <p:cNvSpPr>
            <a:spLocks noGrp="1"/>
          </p:cNvSpPr>
          <p:nvPr>
            <p:ph type="body" sz="quarter" idx="10"/>
          </p:nvPr>
        </p:nvSpPr>
        <p:spPr>
          <a:xfrm>
            <a:off x="9004846" y="1488511"/>
            <a:ext cx="2034116" cy="2561167"/>
          </a:xfrm>
          <a:prstGeom prst="rect">
            <a:avLst/>
          </a:prstGeom>
        </p:spPr>
        <p:txBody>
          <a:bodyPr/>
          <a:lstStyle>
            <a:lvl1pPr marL="0" indent="0">
              <a:lnSpc>
                <a:spcPct val="100000"/>
              </a:lnSpc>
              <a:buNone/>
              <a:defRPr lang="en-GB" sz="2133" dirty="0">
                <a:latin typeface="+mn-lt"/>
              </a:defRPr>
            </a:lvl1pPr>
          </a:lstStyle>
          <a:p>
            <a:pPr lvl="0"/>
            <a:r>
              <a:rPr lang="en-US" dirty="0"/>
              <a:t>Click to edit Master text styles</a:t>
            </a:r>
            <a:endParaRPr lang="en-GB" dirty="0"/>
          </a:p>
        </p:txBody>
      </p:sp>
      <p:sp>
        <p:nvSpPr>
          <p:cNvPr id="14" name="Title 13"/>
          <p:cNvSpPr>
            <a:spLocks noGrp="1"/>
          </p:cNvSpPr>
          <p:nvPr>
            <p:ph type="title" hasCustomPrompt="1"/>
          </p:nvPr>
        </p:nvSpPr>
        <p:spPr>
          <a:xfrm>
            <a:off x="907886" y="1375956"/>
            <a:ext cx="7974879" cy="699139"/>
          </a:xfrm>
          <a:prstGeom prst="rect">
            <a:avLst/>
          </a:prstGeom>
        </p:spPr>
        <p:txBody>
          <a:bodyPr/>
          <a:lstStyle>
            <a:lvl1pPr>
              <a:defRPr sz="3200" b="1" baseline="0">
                <a:latin typeface="+mn-lt"/>
              </a:defRPr>
            </a:lvl1pPr>
          </a:lstStyle>
          <a:p>
            <a:r>
              <a:rPr lang="en-US" dirty="0"/>
              <a:t>Enter list title</a:t>
            </a:r>
            <a:endParaRPr lang="en-GB" dirty="0"/>
          </a:p>
        </p:txBody>
      </p:sp>
      <p:sp>
        <p:nvSpPr>
          <p:cNvPr id="9" name="SmartArt Placeholder 2"/>
          <p:cNvSpPr>
            <a:spLocks noGrp="1"/>
          </p:cNvSpPr>
          <p:nvPr>
            <p:ph type="dgm" sz="quarter" idx="12" hasCustomPrompt="1"/>
          </p:nvPr>
        </p:nvSpPr>
        <p:spPr>
          <a:xfrm>
            <a:off x="1035568" y="1179863"/>
            <a:ext cx="1325376" cy="102839"/>
          </a:xfrm>
          <a:prstGeom prst="rect">
            <a:avLst/>
          </a:prstGeom>
          <a:solidFill>
            <a:schemeClr val="tx1"/>
          </a:solidFill>
        </p:spPr>
        <p:txBody>
          <a:bodyPr/>
          <a:lstStyle>
            <a:lvl1pPr marL="0" indent="0">
              <a:buNone/>
              <a:defRPr sz="1067" b="1"/>
            </a:lvl1pPr>
          </a:lstStyle>
          <a:p>
            <a:r>
              <a:rPr lang="nl-NL" dirty="0"/>
              <a:t> </a:t>
            </a:r>
            <a:endParaRPr lang="en-GB" dirty="0"/>
          </a:p>
        </p:txBody>
      </p:sp>
      <p:sp>
        <p:nvSpPr>
          <p:cNvPr id="15" name="SmartArt Placeholder 2"/>
          <p:cNvSpPr>
            <a:spLocks noGrp="1"/>
          </p:cNvSpPr>
          <p:nvPr>
            <p:ph type="dgm" sz="quarter" idx="13" hasCustomPrompt="1"/>
          </p:nvPr>
        </p:nvSpPr>
        <p:spPr>
          <a:xfrm>
            <a:off x="9120335" y="1181607"/>
            <a:ext cx="1325376" cy="102839"/>
          </a:xfrm>
          <a:prstGeom prst="rect">
            <a:avLst/>
          </a:prstGeom>
          <a:solidFill>
            <a:schemeClr val="tx1"/>
          </a:solidFill>
        </p:spPr>
        <p:txBody>
          <a:bodyPr/>
          <a:lstStyle>
            <a:lvl1pPr marL="0" indent="0">
              <a:buNone/>
              <a:defRPr sz="1067" b="1"/>
            </a:lvl1pPr>
          </a:lstStyle>
          <a:p>
            <a:r>
              <a:rPr lang="nl-NL" dirty="0"/>
              <a:t>  </a:t>
            </a:r>
            <a:endParaRPr lang="en-GB" dirty="0"/>
          </a:p>
        </p:txBody>
      </p:sp>
      <p:pic>
        <p:nvPicPr>
          <p:cNvPr id="17" name="Picture 16" descr="drift-logo-horizontaal.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5324" y="300567"/>
            <a:ext cx="1765641" cy="330000"/>
          </a:xfrm>
          <a:prstGeom prst="rect">
            <a:avLst/>
          </a:prstGeom>
        </p:spPr>
      </p:pic>
      <p:sp>
        <p:nvSpPr>
          <p:cNvPr id="8" name="Text Placeholder 15"/>
          <p:cNvSpPr>
            <a:spLocks noGrp="1"/>
          </p:cNvSpPr>
          <p:nvPr>
            <p:ph type="body" sz="quarter" idx="11" hasCustomPrompt="1"/>
          </p:nvPr>
        </p:nvSpPr>
        <p:spPr>
          <a:xfrm>
            <a:off x="908052" y="2245792"/>
            <a:ext cx="7975600" cy="4294353"/>
          </a:xfrm>
          <a:prstGeom prst="rect">
            <a:avLst/>
          </a:prstGeom>
        </p:spPr>
        <p:txBody>
          <a:bodyPr/>
          <a:lstStyle>
            <a:lvl1pPr marL="457119" marR="0" indent="-457119" algn="l" defTabSz="609495" rtl="0" eaLnBrk="1" fontAlgn="auto" latinLnBrk="0" hangingPunct="1">
              <a:lnSpc>
                <a:spcPct val="120000"/>
              </a:lnSpc>
              <a:spcBef>
                <a:spcPts val="0"/>
              </a:spcBef>
              <a:spcAft>
                <a:spcPts val="0"/>
              </a:spcAft>
              <a:buClrTx/>
              <a:buSzTx/>
              <a:buFont typeface="Calibri" panose="020F0502020204030204" pitchFamily="34" charset="0"/>
              <a:buChar char="→"/>
              <a:tabLst/>
              <a:defRPr lang="en-US" sz="2667" b="1" dirty="0" smtClean="0">
                <a:latin typeface="+mn-lt"/>
              </a:defRPr>
            </a:lvl1pPr>
            <a:lvl2pPr>
              <a:defRPr lang="en-US" sz="2400" dirty="0" smtClean="0">
                <a:latin typeface="+mn-lt"/>
              </a:defRPr>
            </a:lvl2pPr>
            <a:lvl3pPr>
              <a:defRPr lang="en-US" sz="2400" dirty="0" smtClean="0">
                <a:latin typeface="+mn-lt"/>
              </a:defRPr>
            </a:lvl3pPr>
            <a:lvl4pPr>
              <a:defRPr sz="1467">
                <a:latin typeface="Campton Light" panose="00000400000000000000" pitchFamily="50" charset="0"/>
              </a:defRPr>
            </a:lvl4pPr>
            <a:lvl5pPr>
              <a:defRPr sz="1467">
                <a:latin typeface="Campton Light" panose="00000400000000000000" pitchFamily="50" charset="0"/>
              </a:defRPr>
            </a:lvl5pPr>
          </a:lstStyle>
          <a:p>
            <a:pPr lvl="0"/>
            <a:r>
              <a:rPr lang="en-US" dirty="0"/>
              <a:t>Click to edit Master text styles </a:t>
            </a:r>
          </a:p>
          <a:p>
            <a:pPr lvl="0"/>
            <a:r>
              <a:rPr kumimoji="0" lang="en-US" sz="2400" b="0" i="0" u="none" strike="noStrike" kern="1200" cap="none" spc="0" normalizeH="0" baseline="0" noProof="0" dirty="0">
                <a:ln>
                  <a:noFill/>
                </a:ln>
                <a:solidFill>
                  <a:prstClr val="black"/>
                </a:solidFill>
                <a:effectLst/>
                <a:uLnTx/>
                <a:uFillTx/>
                <a:latin typeface="+mn-lt"/>
                <a:ea typeface="+mn-ea"/>
                <a:cs typeface="+mn-cs"/>
              </a:rPr>
              <a:t>no quick fixes or only technological solutions</a:t>
            </a:r>
          </a:p>
          <a:p>
            <a:pPr lvl="0"/>
            <a:endParaRPr lang="en-US" dirty="0"/>
          </a:p>
        </p:txBody>
      </p:sp>
    </p:spTree>
    <p:extLst>
      <p:ext uri="{BB962C8B-B14F-4D97-AF65-F5344CB8AC3E}">
        <p14:creationId xmlns:p14="http://schemas.microsoft.com/office/powerpoint/2010/main" val="39169776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0-50 layout">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924817" y="1342089"/>
            <a:ext cx="4239871" cy="699139"/>
          </a:xfrm>
          <a:prstGeom prst="rect">
            <a:avLst/>
          </a:prstGeom>
        </p:spPr>
        <p:txBody>
          <a:bodyPr/>
          <a:lstStyle>
            <a:lvl1pPr marL="0" marR="0" indent="0" algn="l" defTabSz="1218988" rtl="0" eaLnBrk="1" fontAlgn="auto" latinLnBrk="0" hangingPunct="1">
              <a:lnSpc>
                <a:spcPct val="90000"/>
              </a:lnSpc>
              <a:spcBef>
                <a:spcPct val="0"/>
              </a:spcBef>
              <a:spcAft>
                <a:spcPts val="0"/>
              </a:spcAft>
              <a:buClrTx/>
              <a:buSzTx/>
              <a:buFontTx/>
              <a:buNone/>
              <a:tabLst/>
              <a:defRPr lang="en-GB" sz="3200" b="1" dirty="0">
                <a:latin typeface="+mn-lt"/>
              </a:defRPr>
            </a:lvl1pPr>
          </a:lstStyle>
          <a:p>
            <a:pPr marL="0" marR="0" lvl="0" indent="0" algn="l" defTabSz="1218988" rtl="0" eaLnBrk="1" fontAlgn="auto" latinLnBrk="0" hangingPunct="1">
              <a:lnSpc>
                <a:spcPct val="90000"/>
              </a:lnSpc>
              <a:spcBef>
                <a:spcPct val="0"/>
              </a:spcBef>
              <a:spcAft>
                <a:spcPts val="0"/>
              </a:spcAft>
              <a:buClrTx/>
              <a:buSzTx/>
              <a:buFontTx/>
              <a:buNone/>
              <a:tabLst/>
              <a:defRPr/>
            </a:pPr>
            <a:r>
              <a:rPr lang="en-US" dirty="0"/>
              <a:t>Introducing DRIFT</a:t>
            </a:r>
            <a:br>
              <a:rPr lang="en-US" dirty="0"/>
            </a:br>
            <a:endParaRPr lang="en-GB" dirty="0"/>
          </a:p>
        </p:txBody>
      </p:sp>
      <p:sp>
        <p:nvSpPr>
          <p:cNvPr id="16" name="Text Placeholder 15"/>
          <p:cNvSpPr>
            <a:spLocks noGrp="1"/>
          </p:cNvSpPr>
          <p:nvPr>
            <p:ph type="body" sz="quarter" idx="11" hasCustomPrompt="1"/>
          </p:nvPr>
        </p:nvSpPr>
        <p:spPr>
          <a:xfrm>
            <a:off x="857270" y="5052508"/>
            <a:ext cx="3308351" cy="1631949"/>
          </a:xfrm>
          <a:prstGeom prst="rect">
            <a:avLst/>
          </a:prstGeom>
        </p:spPr>
        <p:txBody>
          <a:bodyPr/>
          <a:lstStyle>
            <a:lvl1pPr marL="380937" indent="-380937">
              <a:buFont typeface="Calibri" panose="020F0502020204030204" pitchFamily="34" charset="0"/>
              <a:buChar char="‒"/>
              <a:defRPr lang="en-US" sz="1867" dirty="0" smtClean="0"/>
            </a:lvl1pPr>
            <a:lvl2pPr>
              <a:defRPr sz="1867">
                <a:latin typeface="Campton Light" panose="00000400000000000000" pitchFamily="50" charset="0"/>
              </a:defRPr>
            </a:lvl2pPr>
            <a:lvl3pPr>
              <a:defRPr sz="1600">
                <a:latin typeface="Campton Light" panose="00000400000000000000" pitchFamily="50" charset="0"/>
              </a:defRPr>
            </a:lvl3pPr>
            <a:lvl4pPr>
              <a:defRPr sz="1467">
                <a:latin typeface="Campton Light" panose="00000400000000000000" pitchFamily="50" charset="0"/>
              </a:defRPr>
            </a:lvl4pPr>
            <a:lvl5pPr>
              <a:defRPr sz="1467">
                <a:latin typeface="Campton Light" panose="00000400000000000000" pitchFamily="50" charset="0"/>
              </a:defRPr>
            </a:lvl5pPr>
          </a:lstStyle>
          <a:p>
            <a:pPr lvl="0"/>
            <a:r>
              <a:rPr lang="en-US" dirty="0"/>
              <a:t>Advancing transition theory</a:t>
            </a:r>
          </a:p>
          <a:p>
            <a:pPr lvl="0"/>
            <a:r>
              <a:rPr lang="en-US" dirty="0"/>
              <a:t>Accelerate transition to a sustainable society</a:t>
            </a:r>
          </a:p>
          <a:p>
            <a:pPr lvl="0"/>
            <a:endParaRPr lang="en-US" dirty="0"/>
          </a:p>
        </p:txBody>
      </p:sp>
      <p:sp>
        <p:nvSpPr>
          <p:cNvPr id="9" name="SmartArt Placeholder 2"/>
          <p:cNvSpPr>
            <a:spLocks noGrp="1"/>
          </p:cNvSpPr>
          <p:nvPr>
            <p:ph type="dgm" sz="quarter" idx="12" hasCustomPrompt="1"/>
          </p:nvPr>
        </p:nvSpPr>
        <p:spPr>
          <a:xfrm>
            <a:off x="1035568" y="1179863"/>
            <a:ext cx="1325376" cy="102839"/>
          </a:xfrm>
          <a:prstGeom prst="rect">
            <a:avLst/>
          </a:prstGeom>
          <a:solidFill>
            <a:schemeClr val="tx1"/>
          </a:solidFill>
        </p:spPr>
        <p:txBody>
          <a:bodyPr/>
          <a:lstStyle>
            <a:lvl1pPr marL="0" indent="0">
              <a:buNone/>
              <a:defRPr sz="1067" b="1"/>
            </a:lvl1pPr>
          </a:lstStyle>
          <a:p>
            <a:r>
              <a:rPr lang="nl-NL" dirty="0"/>
              <a:t> </a:t>
            </a:r>
          </a:p>
          <a:p>
            <a:endParaRPr lang="en-GB" dirty="0"/>
          </a:p>
        </p:txBody>
      </p:sp>
      <p:pic>
        <p:nvPicPr>
          <p:cNvPr id="10" name="Picture 9" descr="drift-logo-horizontaal.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5324" y="300567"/>
            <a:ext cx="1765641" cy="330000"/>
          </a:xfrm>
          <a:prstGeom prst="rect">
            <a:avLst/>
          </a:prstGeom>
        </p:spPr>
      </p:pic>
      <p:sp>
        <p:nvSpPr>
          <p:cNvPr id="3" name="Picture Placeholder 2"/>
          <p:cNvSpPr>
            <a:spLocks noGrp="1"/>
          </p:cNvSpPr>
          <p:nvPr>
            <p:ph type="pic" sz="quarter" idx="13" hasCustomPrompt="1"/>
          </p:nvPr>
        </p:nvSpPr>
        <p:spPr>
          <a:xfrm>
            <a:off x="6096001" y="0"/>
            <a:ext cx="6096000" cy="6858000"/>
          </a:xfrm>
          <a:prstGeom prst="rect">
            <a:avLst/>
          </a:prstGeom>
          <a:blipFill>
            <a:blip r:embed="rId3">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nl-NL" dirty="0"/>
              <a:t> </a:t>
            </a:r>
            <a:endParaRPr lang="en-GB" dirty="0"/>
          </a:p>
        </p:txBody>
      </p:sp>
      <p:sp>
        <p:nvSpPr>
          <p:cNvPr id="8" name="Title 13"/>
          <p:cNvSpPr txBox="1">
            <a:spLocks/>
          </p:cNvSpPr>
          <p:nvPr userDrawn="1"/>
        </p:nvSpPr>
        <p:spPr>
          <a:xfrm>
            <a:off x="866055" y="4599661"/>
            <a:ext cx="1301415" cy="469779"/>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lang="en-GB" sz="2400" b="1" kern="1200" dirty="0">
                <a:solidFill>
                  <a:schemeClr val="tx1"/>
                </a:solidFill>
                <a:latin typeface="+mn-lt"/>
                <a:ea typeface="+mj-ea"/>
                <a:cs typeface="+mj-cs"/>
              </a:defRPr>
            </a:lvl1pPr>
          </a:lstStyle>
          <a:p>
            <a:r>
              <a:rPr lang="en-US" sz="2400">
                <a:solidFill>
                  <a:prstClr val="black"/>
                </a:solidFill>
              </a:rPr>
              <a:t>goals</a:t>
            </a:r>
            <a:br>
              <a:rPr lang="en-US" sz="3200">
                <a:solidFill>
                  <a:prstClr val="black"/>
                </a:solidFill>
              </a:rPr>
            </a:br>
            <a:endParaRPr lang="en-US" sz="3200">
              <a:solidFill>
                <a:prstClr val="black"/>
              </a:solidFill>
            </a:endParaRPr>
          </a:p>
        </p:txBody>
      </p:sp>
      <p:sp>
        <p:nvSpPr>
          <p:cNvPr id="11" name="Text Placeholder 15"/>
          <p:cNvSpPr>
            <a:spLocks noGrp="1"/>
          </p:cNvSpPr>
          <p:nvPr>
            <p:ph type="body" sz="quarter" idx="14" hasCustomPrompt="1"/>
          </p:nvPr>
        </p:nvSpPr>
        <p:spPr>
          <a:xfrm>
            <a:off x="924983" y="2289646"/>
            <a:ext cx="4239684" cy="1885831"/>
          </a:xfrm>
          <a:prstGeom prst="rect">
            <a:avLst/>
          </a:prstGeom>
        </p:spPr>
        <p:txBody>
          <a:bodyPr/>
          <a:lstStyle>
            <a:lvl1pPr marL="0" indent="0">
              <a:buNone/>
              <a:defRPr lang="en-US" sz="2400" dirty="0" smtClean="0">
                <a:latin typeface="+mn-lt"/>
              </a:defRPr>
            </a:lvl1pPr>
            <a:lvl2pPr>
              <a:defRPr sz="1867">
                <a:latin typeface="Campton Light" panose="00000400000000000000" pitchFamily="50" charset="0"/>
              </a:defRPr>
            </a:lvl2pPr>
            <a:lvl3pPr>
              <a:defRPr sz="1600">
                <a:latin typeface="Campton Light" panose="00000400000000000000" pitchFamily="50" charset="0"/>
              </a:defRPr>
            </a:lvl3pPr>
            <a:lvl4pPr>
              <a:defRPr sz="1467">
                <a:latin typeface="Campton Light" panose="00000400000000000000" pitchFamily="50" charset="0"/>
              </a:defRPr>
            </a:lvl4pPr>
            <a:lvl5pPr>
              <a:defRPr sz="1467">
                <a:latin typeface="Campton Light" panose="00000400000000000000" pitchFamily="50" charset="0"/>
              </a:defRPr>
            </a:lvl5pPr>
          </a:lstStyle>
          <a:p>
            <a:pPr lvl="0"/>
            <a:r>
              <a:rPr lang="en-US" dirty="0"/>
              <a:t> →  Leading research institute in sustainability transitions</a:t>
            </a:r>
            <a:br>
              <a:rPr lang="en-US" dirty="0"/>
            </a:br>
            <a:endParaRPr lang="en-US" dirty="0"/>
          </a:p>
          <a:p>
            <a:pPr lvl="0"/>
            <a:r>
              <a:rPr lang="en-US" dirty="0"/>
              <a:t>→ Founded 2004 at Erasmus University Rotterdam</a:t>
            </a:r>
          </a:p>
          <a:p>
            <a:pPr lvl="0"/>
            <a:endParaRPr lang="en-US" dirty="0"/>
          </a:p>
        </p:txBody>
      </p:sp>
      <p:sp>
        <p:nvSpPr>
          <p:cNvPr id="12" name="SmartArt Placeholder 2"/>
          <p:cNvSpPr>
            <a:spLocks noGrp="1"/>
          </p:cNvSpPr>
          <p:nvPr>
            <p:ph type="dgm" sz="quarter" idx="15" hasCustomPrompt="1"/>
          </p:nvPr>
        </p:nvSpPr>
        <p:spPr>
          <a:xfrm>
            <a:off x="975598" y="4496825"/>
            <a:ext cx="666937" cy="102839"/>
          </a:xfrm>
          <a:prstGeom prst="rect">
            <a:avLst/>
          </a:prstGeom>
          <a:solidFill>
            <a:schemeClr val="tx1"/>
          </a:solidFill>
        </p:spPr>
        <p:txBody>
          <a:bodyPr/>
          <a:lstStyle>
            <a:lvl1pPr marL="0" indent="0">
              <a:buNone/>
              <a:defRPr sz="1067" b="1"/>
            </a:lvl1pPr>
          </a:lstStyle>
          <a:p>
            <a:r>
              <a:rPr lang="nl-NL" dirty="0"/>
              <a:t> </a:t>
            </a:r>
          </a:p>
          <a:p>
            <a:endParaRPr lang="en-GB" dirty="0"/>
          </a:p>
        </p:txBody>
      </p:sp>
    </p:spTree>
    <p:extLst>
      <p:ext uri="{BB962C8B-B14F-4D97-AF65-F5344CB8AC3E}">
        <p14:creationId xmlns:p14="http://schemas.microsoft.com/office/powerpoint/2010/main" val="41501404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0-50 layout - open">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924817" y="1342089"/>
            <a:ext cx="4239871" cy="699139"/>
          </a:xfrm>
          <a:prstGeom prst="rect">
            <a:avLst/>
          </a:prstGeom>
        </p:spPr>
        <p:txBody>
          <a:bodyPr/>
          <a:lstStyle>
            <a:lvl1pPr marL="0" marR="0" indent="0" algn="l" defTabSz="1218988" rtl="0" eaLnBrk="1" fontAlgn="auto" latinLnBrk="0" hangingPunct="1">
              <a:lnSpc>
                <a:spcPct val="90000"/>
              </a:lnSpc>
              <a:spcBef>
                <a:spcPct val="0"/>
              </a:spcBef>
              <a:spcAft>
                <a:spcPts val="0"/>
              </a:spcAft>
              <a:buClrTx/>
              <a:buSzTx/>
              <a:buFontTx/>
              <a:buNone/>
              <a:tabLst/>
              <a:defRPr lang="en-GB" sz="3200" b="1" dirty="0">
                <a:latin typeface="+mn-lt"/>
              </a:defRPr>
            </a:lvl1pPr>
          </a:lstStyle>
          <a:p>
            <a:pPr marL="0" marR="0" lvl="0" indent="0" algn="l" defTabSz="1218988" rtl="0" eaLnBrk="1" fontAlgn="auto" latinLnBrk="0" hangingPunct="1">
              <a:lnSpc>
                <a:spcPct val="90000"/>
              </a:lnSpc>
              <a:spcBef>
                <a:spcPct val="0"/>
              </a:spcBef>
              <a:spcAft>
                <a:spcPts val="0"/>
              </a:spcAft>
              <a:buClrTx/>
              <a:buSzTx/>
              <a:buFontTx/>
              <a:buNone/>
              <a:tabLst/>
              <a:defRPr/>
            </a:pPr>
            <a:r>
              <a:rPr lang="en-US" dirty="0"/>
              <a:t>Title</a:t>
            </a:r>
            <a:br>
              <a:rPr lang="en-US" dirty="0"/>
            </a:br>
            <a:endParaRPr lang="en-GB" dirty="0"/>
          </a:p>
        </p:txBody>
      </p:sp>
      <p:sp>
        <p:nvSpPr>
          <p:cNvPr id="16" name="Text Placeholder 15"/>
          <p:cNvSpPr>
            <a:spLocks noGrp="1"/>
          </p:cNvSpPr>
          <p:nvPr>
            <p:ph type="body" sz="quarter" idx="11" hasCustomPrompt="1"/>
          </p:nvPr>
        </p:nvSpPr>
        <p:spPr>
          <a:xfrm>
            <a:off x="857270" y="5052508"/>
            <a:ext cx="3308351" cy="1631949"/>
          </a:xfrm>
          <a:prstGeom prst="rect">
            <a:avLst/>
          </a:prstGeom>
        </p:spPr>
        <p:txBody>
          <a:bodyPr/>
          <a:lstStyle>
            <a:lvl1pPr marL="380937" indent="-380937">
              <a:buFont typeface="Calibri" panose="020F0502020204030204" pitchFamily="34" charset="0"/>
              <a:buChar char="‒"/>
              <a:defRPr lang="en-US" sz="1867" dirty="0" smtClean="0"/>
            </a:lvl1pPr>
            <a:lvl2pPr>
              <a:defRPr sz="1867">
                <a:latin typeface="Campton Light" panose="00000400000000000000" pitchFamily="50" charset="0"/>
              </a:defRPr>
            </a:lvl2pPr>
            <a:lvl3pPr>
              <a:defRPr sz="1600">
                <a:latin typeface="Campton Light" panose="00000400000000000000" pitchFamily="50" charset="0"/>
              </a:defRPr>
            </a:lvl3pPr>
            <a:lvl4pPr>
              <a:defRPr sz="1467">
                <a:latin typeface="Campton Light" panose="00000400000000000000" pitchFamily="50" charset="0"/>
              </a:defRPr>
            </a:lvl4pPr>
            <a:lvl5pPr>
              <a:defRPr sz="1467">
                <a:latin typeface="Campton Light" panose="00000400000000000000" pitchFamily="50" charset="0"/>
              </a:defRPr>
            </a:lvl5pPr>
          </a:lstStyle>
          <a:p>
            <a:pPr lvl="0"/>
            <a:r>
              <a:rPr lang="en-US" dirty="0"/>
              <a:t>list2</a:t>
            </a:r>
          </a:p>
        </p:txBody>
      </p:sp>
      <p:sp>
        <p:nvSpPr>
          <p:cNvPr id="9" name="SmartArt Placeholder 2"/>
          <p:cNvSpPr>
            <a:spLocks noGrp="1"/>
          </p:cNvSpPr>
          <p:nvPr>
            <p:ph type="dgm" sz="quarter" idx="12" hasCustomPrompt="1"/>
          </p:nvPr>
        </p:nvSpPr>
        <p:spPr>
          <a:xfrm>
            <a:off x="1035568" y="1179863"/>
            <a:ext cx="1325376" cy="102839"/>
          </a:xfrm>
          <a:prstGeom prst="rect">
            <a:avLst/>
          </a:prstGeom>
          <a:solidFill>
            <a:schemeClr val="tx1"/>
          </a:solidFill>
        </p:spPr>
        <p:txBody>
          <a:bodyPr/>
          <a:lstStyle>
            <a:lvl1pPr marL="0" indent="0">
              <a:buNone/>
              <a:defRPr sz="1067" b="1"/>
            </a:lvl1pPr>
          </a:lstStyle>
          <a:p>
            <a:r>
              <a:rPr lang="nl-NL" dirty="0"/>
              <a:t> </a:t>
            </a:r>
          </a:p>
          <a:p>
            <a:endParaRPr lang="en-GB" dirty="0"/>
          </a:p>
        </p:txBody>
      </p:sp>
      <p:pic>
        <p:nvPicPr>
          <p:cNvPr id="10" name="Picture 9" descr="drift-logo-horizontaal.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5324" y="300567"/>
            <a:ext cx="1765641" cy="330000"/>
          </a:xfrm>
          <a:prstGeom prst="rect">
            <a:avLst/>
          </a:prstGeom>
        </p:spPr>
      </p:pic>
      <p:sp>
        <p:nvSpPr>
          <p:cNvPr id="8" name="Title 13"/>
          <p:cNvSpPr txBox="1">
            <a:spLocks/>
          </p:cNvSpPr>
          <p:nvPr userDrawn="1"/>
        </p:nvSpPr>
        <p:spPr>
          <a:xfrm>
            <a:off x="866055" y="4599661"/>
            <a:ext cx="1301415" cy="469779"/>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lang="en-GB" sz="2400" b="1" kern="1200" dirty="0">
                <a:solidFill>
                  <a:schemeClr val="tx1"/>
                </a:solidFill>
                <a:latin typeface="+mn-lt"/>
                <a:ea typeface="+mj-ea"/>
                <a:cs typeface="+mj-cs"/>
              </a:defRPr>
            </a:lvl1pPr>
          </a:lstStyle>
          <a:p>
            <a:r>
              <a:rPr lang="en-US" sz="2400">
                <a:solidFill>
                  <a:prstClr val="black"/>
                </a:solidFill>
              </a:rPr>
              <a:t>header</a:t>
            </a:r>
            <a:br>
              <a:rPr lang="en-US" sz="3200">
                <a:solidFill>
                  <a:prstClr val="black"/>
                </a:solidFill>
              </a:rPr>
            </a:br>
            <a:endParaRPr lang="en-US" sz="3200">
              <a:solidFill>
                <a:prstClr val="black"/>
              </a:solidFill>
            </a:endParaRPr>
          </a:p>
        </p:txBody>
      </p:sp>
      <p:sp>
        <p:nvSpPr>
          <p:cNvPr id="11" name="Text Placeholder 15"/>
          <p:cNvSpPr>
            <a:spLocks noGrp="1"/>
          </p:cNvSpPr>
          <p:nvPr>
            <p:ph type="body" sz="quarter" idx="14" hasCustomPrompt="1"/>
          </p:nvPr>
        </p:nvSpPr>
        <p:spPr>
          <a:xfrm>
            <a:off x="924983" y="2289646"/>
            <a:ext cx="4239684" cy="1885831"/>
          </a:xfrm>
          <a:prstGeom prst="rect">
            <a:avLst/>
          </a:prstGeom>
        </p:spPr>
        <p:txBody>
          <a:bodyPr/>
          <a:lstStyle>
            <a:lvl1pPr marL="0" indent="0">
              <a:buNone/>
              <a:defRPr lang="en-US" sz="2400" dirty="0" smtClean="0">
                <a:latin typeface="+mn-lt"/>
              </a:defRPr>
            </a:lvl1pPr>
            <a:lvl2pPr>
              <a:defRPr sz="1867">
                <a:latin typeface="Campton Light" panose="00000400000000000000" pitchFamily="50" charset="0"/>
              </a:defRPr>
            </a:lvl2pPr>
            <a:lvl3pPr>
              <a:defRPr sz="1600">
                <a:latin typeface="Campton Light" panose="00000400000000000000" pitchFamily="50" charset="0"/>
              </a:defRPr>
            </a:lvl3pPr>
            <a:lvl4pPr>
              <a:defRPr sz="1467">
                <a:latin typeface="Campton Light" panose="00000400000000000000" pitchFamily="50" charset="0"/>
              </a:defRPr>
            </a:lvl4pPr>
            <a:lvl5pPr>
              <a:defRPr sz="1467">
                <a:latin typeface="Campton Light" panose="00000400000000000000" pitchFamily="50" charset="0"/>
              </a:defRPr>
            </a:lvl5pPr>
          </a:lstStyle>
          <a:p>
            <a:pPr lvl="0"/>
            <a:r>
              <a:rPr lang="en-US" dirty="0"/>
              <a:t> → list1</a:t>
            </a:r>
          </a:p>
        </p:txBody>
      </p:sp>
      <p:sp>
        <p:nvSpPr>
          <p:cNvPr id="12" name="SmartArt Placeholder 2"/>
          <p:cNvSpPr>
            <a:spLocks noGrp="1"/>
          </p:cNvSpPr>
          <p:nvPr>
            <p:ph type="dgm" sz="quarter" idx="15" hasCustomPrompt="1"/>
          </p:nvPr>
        </p:nvSpPr>
        <p:spPr>
          <a:xfrm>
            <a:off x="975598" y="4496825"/>
            <a:ext cx="666937" cy="102839"/>
          </a:xfrm>
          <a:prstGeom prst="rect">
            <a:avLst/>
          </a:prstGeom>
          <a:solidFill>
            <a:schemeClr val="tx1"/>
          </a:solidFill>
        </p:spPr>
        <p:txBody>
          <a:bodyPr/>
          <a:lstStyle>
            <a:lvl1pPr marL="0" indent="0">
              <a:buNone/>
              <a:defRPr sz="1067" b="1"/>
            </a:lvl1pPr>
          </a:lstStyle>
          <a:p>
            <a:r>
              <a:rPr lang="nl-NL" dirty="0"/>
              <a:t> </a:t>
            </a:r>
          </a:p>
          <a:p>
            <a:endParaRPr lang="en-GB" dirty="0"/>
          </a:p>
        </p:txBody>
      </p:sp>
      <p:sp>
        <p:nvSpPr>
          <p:cNvPr id="13" name="Picture Placeholder 3"/>
          <p:cNvSpPr>
            <a:spLocks noGrp="1"/>
          </p:cNvSpPr>
          <p:nvPr>
            <p:ph type="pic" sz="quarter" idx="16" hasCustomPrompt="1"/>
          </p:nvPr>
        </p:nvSpPr>
        <p:spPr>
          <a:xfrm>
            <a:off x="6096000" y="0"/>
            <a:ext cx="6096000" cy="6858000"/>
          </a:xfrm>
          <a:prstGeom prst="rect">
            <a:avLst/>
          </a:prstGeom>
        </p:spPr>
        <p:txBody>
          <a:bodyPr/>
          <a:lstStyle>
            <a:lvl1pPr marL="0" indent="0">
              <a:buNone/>
              <a:defRPr/>
            </a:lvl1pPr>
          </a:lstStyle>
          <a:p>
            <a:r>
              <a:rPr lang="nl-NL" dirty="0"/>
              <a:t> </a:t>
            </a:r>
            <a:endParaRPr lang="en-GB" dirty="0"/>
          </a:p>
        </p:txBody>
      </p:sp>
    </p:spTree>
    <p:extLst>
      <p:ext uri="{BB962C8B-B14F-4D97-AF65-F5344CB8AC3E}">
        <p14:creationId xmlns:p14="http://schemas.microsoft.com/office/powerpoint/2010/main" val="3554035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6206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a:ln/>
        </p:spPr>
        <p:txBody>
          <a:bodyPr/>
          <a:lstStyle>
            <a:lvl1pPr>
              <a:defRPr/>
            </a:lvl1pPr>
          </a:lstStyle>
          <a:p>
            <a:pPr>
              <a:defRPr/>
            </a:pPr>
            <a:endParaRPr lang="nl-NL">
              <a:solidFill>
                <a:srgbClr val="000000"/>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a:ln/>
        </p:spPr>
        <p:txBody>
          <a:bodyPr/>
          <a:lstStyle>
            <a:lvl1pPr>
              <a:defRPr/>
            </a:lvl1pPr>
          </a:lstStyle>
          <a:p>
            <a:pPr>
              <a:defRPr/>
            </a:pPr>
            <a:endParaRPr lang="nl-NL">
              <a:solidFill>
                <a:srgbClr val="000000"/>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a:ln/>
        </p:spPr>
        <p:txBody>
          <a:bodyPr/>
          <a:lstStyle>
            <a:lvl1pPr>
              <a:defRPr/>
            </a:lvl1pPr>
          </a:lstStyle>
          <a:p>
            <a:pPr>
              <a:defRPr/>
            </a:pPr>
            <a:fld id="{32AE8E38-4BBF-4FA1-B6C4-0EF36E3CFBCE}"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27380916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Image - caption">
    <p:spTree>
      <p:nvGrpSpPr>
        <p:cNvPr id="1" name=""/>
        <p:cNvGrpSpPr/>
        <p:nvPr/>
      </p:nvGrpSpPr>
      <p:grpSpPr>
        <a:xfrm>
          <a:off x="0" y="0"/>
          <a:ext cx="0" cy="0"/>
          <a:chOff x="0" y="0"/>
          <a:chExt cx="0" cy="0"/>
        </a:xfrm>
      </p:grpSpPr>
      <p:sp>
        <p:nvSpPr>
          <p:cNvPr id="3" name="Picture Placeholder 2"/>
          <p:cNvSpPr>
            <a:spLocks noGrp="1"/>
          </p:cNvSpPr>
          <p:nvPr>
            <p:ph type="pic" sz="quarter" idx="13" hasCustomPrompt="1"/>
          </p:nvPr>
        </p:nvSpPr>
        <p:spPr>
          <a:xfrm>
            <a:off x="-1" y="1117600"/>
            <a:ext cx="12192001" cy="5740400"/>
          </a:xfrm>
          <a:prstGeom prst="rect">
            <a:avLst/>
          </a:prstGeom>
          <a:noFill/>
        </p:spPr>
        <p:txBody>
          <a:bodyPr/>
          <a:lstStyle>
            <a:lvl1pPr marL="0" indent="0">
              <a:buNone/>
              <a:defRPr/>
            </a:lvl1pPr>
          </a:lstStyle>
          <a:p>
            <a:r>
              <a:rPr lang="nl-NL" dirty="0"/>
              <a:t> </a:t>
            </a:r>
            <a:endParaRPr lang="en-GB" dirty="0"/>
          </a:p>
        </p:txBody>
      </p:sp>
      <p:pic>
        <p:nvPicPr>
          <p:cNvPr id="27" name="Picture 26" descr="drift-logo-horizontaal-wit.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4501" y="355808"/>
            <a:ext cx="2401899" cy="448917"/>
          </a:xfrm>
          <a:prstGeom prst="rect">
            <a:avLst/>
          </a:prstGeom>
        </p:spPr>
      </p:pic>
      <p:sp>
        <p:nvSpPr>
          <p:cNvPr id="5" name="Title 13"/>
          <p:cNvSpPr>
            <a:spLocks noGrp="1"/>
          </p:cNvSpPr>
          <p:nvPr>
            <p:ph type="title" hasCustomPrompt="1"/>
          </p:nvPr>
        </p:nvSpPr>
        <p:spPr>
          <a:xfrm>
            <a:off x="3261619" y="355626"/>
            <a:ext cx="7974879" cy="449124"/>
          </a:xfrm>
          <a:prstGeom prst="rect">
            <a:avLst/>
          </a:prstGeom>
        </p:spPr>
        <p:txBody>
          <a:bodyPr/>
          <a:lstStyle>
            <a:lvl1pPr>
              <a:defRPr sz="3067" b="1">
                <a:latin typeface="+mn-lt"/>
              </a:defRPr>
            </a:lvl1pPr>
          </a:lstStyle>
          <a:p>
            <a:r>
              <a:rPr lang="en-US" dirty="0"/>
              <a:t>Click to edit caption</a:t>
            </a:r>
            <a:endParaRPr lang="en-GB" dirty="0"/>
          </a:p>
        </p:txBody>
      </p:sp>
      <p:pic>
        <p:nvPicPr>
          <p:cNvPr id="7" name="Picture 6" descr="drift-logo-horizontaal.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4505" y="345167"/>
            <a:ext cx="2199215" cy="411036"/>
          </a:xfrm>
          <a:prstGeom prst="rect">
            <a:avLst/>
          </a:prstGeom>
        </p:spPr>
      </p:pic>
    </p:spTree>
    <p:extLst>
      <p:ext uri="{BB962C8B-B14F-4D97-AF65-F5344CB8AC3E}">
        <p14:creationId xmlns:p14="http://schemas.microsoft.com/office/powerpoint/2010/main" val="1933208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0-50 layout">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924817" y="1342095"/>
            <a:ext cx="4239871" cy="699139"/>
          </a:xfrm>
          <a:prstGeom prst="rect">
            <a:avLst/>
          </a:prstGeom>
        </p:spPr>
        <p:txBody>
          <a:bodyPr/>
          <a:lstStyle>
            <a:lvl1pPr marL="0" marR="0" indent="0" algn="l" defTabSz="1219018" rtl="0" eaLnBrk="1" fontAlgn="auto" latinLnBrk="0" hangingPunct="1">
              <a:lnSpc>
                <a:spcPct val="90000"/>
              </a:lnSpc>
              <a:spcBef>
                <a:spcPct val="0"/>
              </a:spcBef>
              <a:spcAft>
                <a:spcPts val="0"/>
              </a:spcAft>
              <a:buClrTx/>
              <a:buSzTx/>
              <a:buFontTx/>
              <a:buNone/>
              <a:tabLst/>
              <a:defRPr lang="en-GB" sz="3200" b="1" dirty="0">
                <a:latin typeface="+mn-lt"/>
              </a:defRPr>
            </a:lvl1pPr>
          </a:lstStyle>
          <a:p>
            <a:pPr marL="0" marR="0" lvl="0" indent="0" algn="l" defTabSz="1219018" rtl="0" eaLnBrk="1" fontAlgn="auto" latinLnBrk="0" hangingPunct="1">
              <a:lnSpc>
                <a:spcPct val="90000"/>
              </a:lnSpc>
              <a:spcBef>
                <a:spcPct val="0"/>
              </a:spcBef>
              <a:spcAft>
                <a:spcPts val="0"/>
              </a:spcAft>
              <a:buClrTx/>
              <a:buSzTx/>
              <a:buFontTx/>
              <a:buNone/>
              <a:tabLst/>
              <a:defRPr/>
            </a:pPr>
            <a:r>
              <a:rPr lang="en-US" dirty="0"/>
              <a:t>Introducing DRIFT</a:t>
            </a:r>
            <a:br>
              <a:rPr lang="en-US" dirty="0"/>
            </a:br>
            <a:endParaRPr lang="en-GB" dirty="0"/>
          </a:p>
        </p:txBody>
      </p:sp>
      <p:sp>
        <p:nvSpPr>
          <p:cNvPr id="16" name="Text Placeholder 15"/>
          <p:cNvSpPr>
            <a:spLocks noGrp="1"/>
          </p:cNvSpPr>
          <p:nvPr>
            <p:ph type="body" sz="quarter" idx="11" hasCustomPrompt="1"/>
          </p:nvPr>
        </p:nvSpPr>
        <p:spPr>
          <a:xfrm>
            <a:off x="857270" y="5052514"/>
            <a:ext cx="3308351" cy="1631949"/>
          </a:xfrm>
          <a:prstGeom prst="rect">
            <a:avLst/>
          </a:prstGeom>
        </p:spPr>
        <p:txBody>
          <a:bodyPr/>
          <a:lstStyle>
            <a:lvl1pPr marL="380945" indent="-380945">
              <a:buFont typeface="Calibri" panose="020F0502020204030204" pitchFamily="34" charset="0"/>
              <a:buChar char="‒"/>
              <a:defRPr lang="en-US" sz="1867" dirty="0" smtClean="0"/>
            </a:lvl1pPr>
            <a:lvl2pPr>
              <a:defRPr sz="1867">
                <a:latin typeface="Campton Light" panose="00000400000000000000" pitchFamily="50" charset="0"/>
              </a:defRPr>
            </a:lvl2pPr>
            <a:lvl3pPr>
              <a:defRPr sz="1600">
                <a:latin typeface="Campton Light" panose="00000400000000000000" pitchFamily="50" charset="0"/>
              </a:defRPr>
            </a:lvl3pPr>
            <a:lvl4pPr>
              <a:defRPr sz="1467">
                <a:latin typeface="Campton Light" panose="00000400000000000000" pitchFamily="50" charset="0"/>
              </a:defRPr>
            </a:lvl4pPr>
            <a:lvl5pPr>
              <a:defRPr sz="1467">
                <a:latin typeface="Campton Light" panose="00000400000000000000" pitchFamily="50" charset="0"/>
              </a:defRPr>
            </a:lvl5pPr>
          </a:lstStyle>
          <a:p>
            <a:pPr lvl="0"/>
            <a:r>
              <a:rPr lang="en-US" dirty="0"/>
              <a:t>Advancing transition theory</a:t>
            </a:r>
          </a:p>
          <a:p>
            <a:pPr lvl="0"/>
            <a:r>
              <a:rPr lang="en-US" dirty="0"/>
              <a:t>Accelerate transition to a sustainable society</a:t>
            </a:r>
          </a:p>
          <a:p>
            <a:pPr lvl="0"/>
            <a:endParaRPr lang="en-US" dirty="0"/>
          </a:p>
        </p:txBody>
      </p:sp>
      <p:sp>
        <p:nvSpPr>
          <p:cNvPr id="9" name="SmartArt Placeholder 2"/>
          <p:cNvSpPr>
            <a:spLocks noGrp="1"/>
          </p:cNvSpPr>
          <p:nvPr>
            <p:ph type="dgm" sz="quarter" idx="12" hasCustomPrompt="1"/>
          </p:nvPr>
        </p:nvSpPr>
        <p:spPr>
          <a:xfrm>
            <a:off x="1035568" y="1179871"/>
            <a:ext cx="1325376" cy="102839"/>
          </a:xfrm>
          <a:prstGeom prst="rect">
            <a:avLst/>
          </a:prstGeom>
          <a:solidFill>
            <a:schemeClr val="tx1"/>
          </a:solidFill>
        </p:spPr>
        <p:txBody>
          <a:bodyPr/>
          <a:lstStyle>
            <a:lvl1pPr marL="0" indent="0">
              <a:buNone/>
              <a:defRPr sz="1067" b="1"/>
            </a:lvl1pPr>
          </a:lstStyle>
          <a:p>
            <a:r>
              <a:rPr lang="nl-NL" dirty="0"/>
              <a:t> </a:t>
            </a:r>
          </a:p>
          <a:p>
            <a:endParaRPr lang="en-GB" dirty="0"/>
          </a:p>
        </p:txBody>
      </p:sp>
      <p:pic>
        <p:nvPicPr>
          <p:cNvPr id="10" name="Picture 9"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5324" y="300567"/>
            <a:ext cx="1765641" cy="330000"/>
          </a:xfrm>
          <a:prstGeom prst="rect">
            <a:avLst/>
          </a:prstGeom>
        </p:spPr>
      </p:pic>
      <p:sp>
        <p:nvSpPr>
          <p:cNvPr id="3" name="Picture Placeholder 2"/>
          <p:cNvSpPr>
            <a:spLocks noGrp="1"/>
          </p:cNvSpPr>
          <p:nvPr>
            <p:ph type="pic" sz="quarter" idx="13" hasCustomPrompt="1"/>
          </p:nvPr>
        </p:nvSpPr>
        <p:spPr>
          <a:xfrm>
            <a:off x="6096001" y="0"/>
            <a:ext cx="6096000" cy="6858000"/>
          </a:xfrm>
          <a:prstGeom prst="rect">
            <a:avLst/>
          </a:prstGeom>
          <a:blipFill>
            <a:blip r:embed="rId3"/>
            <a:stretch>
              <a:fillRect/>
            </a:stretch>
          </a:blipFill>
        </p:spPr>
        <p:txBody>
          <a:bodyPr/>
          <a:lstStyle>
            <a:lvl1pPr marL="0" indent="0">
              <a:buNone/>
              <a:defRPr/>
            </a:lvl1pPr>
          </a:lstStyle>
          <a:p>
            <a:r>
              <a:rPr lang="nl-NL" dirty="0"/>
              <a:t> </a:t>
            </a:r>
            <a:endParaRPr lang="en-GB" dirty="0"/>
          </a:p>
        </p:txBody>
      </p:sp>
      <p:sp>
        <p:nvSpPr>
          <p:cNvPr id="8" name="Title 13"/>
          <p:cNvSpPr txBox="1">
            <a:spLocks/>
          </p:cNvSpPr>
          <p:nvPr userDrawn="1"/>
        </p:nvSpPr>
        <p:spPr>
          <a:xfrm>
            <a:off x="866061" y="4599667"/>
            <a:ext cx="1301415" cy="469779"/>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lang="en-GB" sz="2400" b="1" kern="1200" dirty="0">
                <a:solidFill>
                  <a:schemeClr val="tx1"/>
                </a:solidFill>
                <a:latin typeface="+mn-lt"/>
                <a:ea typeface="+mj-ea"/>
                <a:cs typeface="+mj-cs"/>
              </a:defRPr>
            </a:lvl1pPr>
          </a:lstStyle>
          <a:p>
            <a:r>
              <a:rPr lang="en-US" sz="2400">
                <a:solidFill>
                  <a:prstClr val="black"/>
                </a:solidFill>
              </a:rPr>
              <a:t>goals</a:t>
            </a:r>
            <a:br>
              <a:rPr lang="en-US" sz="3200">
                <a:solidFill>
                  <a:prstClr val="black"/>
                </a:solidFill>
              </a:rPr>
            </a:br>
            <a:endParaRPr lang="en-US" sz="3200">
              <a:solidFill>
                <a:prstClr val="black"/>
              </a:solidFill>
            </a:endParaRPr>
          </a:p>
        </p:txBody>
      </p:sp>
      <p:sp>
        <p:nvSpPr>
          <p:cNvPr id="11" name="Text Placeholder 15"/>
          <p:cNvSpPr>
            <a:spLocks noGrp="1"/>
          </p:cNvSpPr>
          <p:nvPr>
            <p:ph type="body" sz="quarter" idx="14" hasCustomPrompt="1"/>
          </p:nvPr>
        </p:nvSpPr>
        <p:spPr>
          <a:xfrm>
            <a:off x="924987" y="2289642"/>
            <a:ext cx="4239684" cy="1885831"/>
          </a:xfrm>
          <a:prstGeom prst="rect">
            <a:avLst/>
          </a:prstGeom>
        </p:spPr>
        <p:txBody>
          <a:bodyPr/>
          <a:lstStyle>
            <a:lvl1pPr marL="0" indent="0">
              <a:buNone/>
              <a:defRPr lang="en-US" sz="2400" dirty="0" smtClean="0">
                <a:latin typeface="+mn-lt"/>
              </a:defRPr>
            </a:lvl1pPr>
            <a:lvl2pPr>
              <a:defRPr sz="1867">
                <a:latin typeface="Campton Light" panose="00000400000000000000" pitchFamily="50" charset="0"/>
              </a:defRPr>
            </a:lvl2pPr>
            <a:lvl3pPr>
              <a:defRPr sz="1600">
                <a:latin typeface="Campton Light" panose="00000400000000000000" pitchFamily="50" charset="0"/>
              </a:defRPr>
            </a:lvl3pPr>
            <a:lvl4pPr>
              <a:defRPr sz="1467">
                <a:latin typeface="Campton Light" panose="00000400000000000000" pitchFamily="50" charset="0"/>
              </a:defRPr>
            </a:lvl4pPr>
            <a:lvl5pPr>
              <a:defRPr sz="1467">
                <a:latin typeface="Campton Light" panose="00000400000000000000" pitchFamily="50" charset="0"/>
              </a:defRPr>
            </a:lvl5pPr>
          </a:lstStyle>
          <a:p>
            <a:pPr lvl="0"/>
            <a:r>
              <a:rPr lang="en-US" dirty="0"/>
              <a:t> →  Leading research institute in sustainability transitions</a:t>
            </a:r>
            <a:br>
              <a:rPr lang="en-US" dirty="0"/>
            </a:br>
            <a:endParaRPr lang="en-US" dirty="0"/>
          </a:p>
          <a:p>
            <a:pPr lvl="0"/>
            <a:r>
              <a:rPr lang="en-US" dirty="0"/>
              <a:t>→ Founded 2004 at Erasmus University Rotterdam</a:t>
            </a:r>
          </a:p>
          <a:p>
            <a:pPr lvl="0"/>
            <a:endParaRPr lang="en-US" dirty="0"/>
          </a:p>
        </p:txBody>
      </p:sp>
      <p:sp>
        <p:nvSpPr>
          <p:cNvPr id="12" name="SmartArt Placeholder 2"/>
          <p:cNvSpPr>
            <a:spLocks noGrp="1"/>
          </p:cNvSpPr>
          <p:nvPr>
            <p:ph type="dgm" sz="quarter" idx="15" hasCustomPrompt="1"/>
          </p:nvPr>
        </p:nvSpPr>
        <p:spPr>
          <a:xfrm>
            <a:off x="975604" y="4496833"/>
            <a:ext cx="666937" cy="102839"/>
          </a:xfrm>
          <a:prstGeom prst="rect">
            <a:avLst/>
          </a:prstGeom>
          <a:solidFill>
            <a:schemeClr val="tx1"/>
          </a:solidFill>
        </p:spPr>
        <p:txBody>
          <a:bodyPr/>
          <a:lstStyle>
            <a:lvl1pPr marL="0" indent="0">
              <a:buNone/>
              <a:defRPr sz="1067" b="1"/>
            </a:lvl1pPr>
          </a:lstStyle>
          <a:p>
            <a:r>
              <a:rPr lang="nl-NL" dirty="0"/>
              <a:t> </a:t>
            </a:r>
          </a:p>
          <a:p>
            <a:endParaRPr lang="en-GB" dirty="0"/>
          </a:p>
        </p:txBody>
      </p:sp>
    </p:spTree>
    <p:extLst>
      <p:ext uri="{BB962C8B-B14F-4D97-AF65-F5344CB8AC3E}">
        <p14:creationId xmlns:p14="http://schemas.microsoft.com/office/powerpoint/2010/main" val="14442830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pPr defTabSz="609570">
              <a:defRPr/>
            </a:pPr>
            <a:fld id="{F97303E2-0A79-6543-A0D2-18336D2A91D1}" type="datetimeFigureOut">
              <a:rPr lang="en-US" smtClean="0">
                <a:solidFill>
                  <a:prstClr val="black">
                    <a:tint val="75000"/>
                  </a:prstClr>
                </a:solidFill>
                <a:ea typeface="+mj-ea"/>
                <a:cs typeface="+mj-cs"/>
                <a:sym typeface="Montserrat Regular"/>
              </a:rPr>
              <a:pPr defTabSz="609570">
                <a:defRPr/>
              </a:pPr>
              <a:t>9/14/2021</a:t>
            </a:fld>
            <a:endParaRPr lang="en-US">
              <a:solidFill>
                <a:prstClr val="black">
                  <a:tint val="75000"/>
                </a:prstClr>
              </a:solidFill>
              <a:ea typeface="+mj-ea"/>
              <a:cs typeface="+mj-cs"/>
              <a:sym typeface="Montserrat Regular"/>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pPr defTabSz="609570">
              <a:defRPr/>
            </a:pPr>
            <a:endParaRPr lang="en-US">
              <a:solidFill>
                <a:prstClr val="black">
                  <a:tint val="75000"/>
                </a:prstClr>
              </a:solidFill>
              <a:ea typeface="+mj-ea"/>
              <a:cs typeface="+mj-cs"/>
              <a:sym typeface="Montserrat Regular"/>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pPr defTabSz="609570">
              <a:defRPr/>
            </a:pPr>
            <a:fld id="{4F2F6601-05F5-1949-85DE-85CFA4F6E4B1}" type="slidenum">
              <a:rPr lang="en-US" smtClean="0">
                <a:solidFill>
                  <a:prstClr val="black">
                    <a:tint val="75000"/>
                  </a:prstClr>
                </a:solidFill>
                <a:ea typeface="+mj-ea"/>
                <a:cs typeface="+mj-cs"/>
                <a:sym typeface="Montserrat Regular"/>
              </a:rPr>
              <a:pPr defTabSz="609570">
                <a:defRPr/>
              </a:pPr>
              <a:t>‹#›</a:t>
            </a:fld>
            <a:endParaRPr lang="en-US">
              <a:solidFill>
                <a:prstClr val="black">
                  <a:tint val="75000"/>
                </a:prstClr>
              </a:solidFill>
              <a:ea typeface="+mj-ea"/>
              <a:cs typeface="+mj-cs"/>
              <a:sym typeface="Montserrat Regular"/>
            </a:endParaRPr>
          </a:p>
        </p:txBody>
      </p:sp>
    </p:spTree>
    <p:extLst>
      <p:ext uri="{BB962C8B-B14F-4D97-AF65-F5344CB8AC3E}">
        <p14:creationId xmlns:p14="http://schemas.microsoft.com/office/powerpoint/2010/main" val="9700627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Header slide - blue">
    <p:spTree>
      <p:nvGrpSpPr>
        <p:cNvPr id="1" name=""/>
        <p:cNvGrpSpPr/>
        <p:nvPr/>
      </p:nvGrpSpPr>
      <p:grpSpPr>
        <a:xfrm>
          <a:off x="0" y="0"/>
          <a:ext cx="0" cy="0"/>
          <a:chOff x="0" y="0"/>
          <a:chExt cx="0" cy="0"/>
        </a:xfrm>
      </p:grpSpPr>
      <p:sp>
        <p:nvSpPr>
          <p:cNvPr id="3" name="SmartArt Placeholder 2"/>
          <p:cNvSpPr>
            <a:spLocks noGrp="1"/>
          </p:cNvSpPr>
          <p:nvPr>
            <p:ph type="dgm" sz="quarter" idx="12" hasCustomPrompt="1"/>
          </p:nvPr>
        </p:nvSpPr>
        <p:spPr>
          <a:xfrm>
            <a:off x="0" y="1631951"/>
            <a:ext cx="12192000" cy="3484032"/>
          </a:xfrm>
          <a:prstGeom prst="rect">
            <a:avLst/>
          </a:prstGeom>
          <a:solidFill>
            <a:schemeClr val="accent1"/>
          </a:solidFill>
          <a:ln>
            <a:noFill/>
          </a:ln>
        </p:spPr>
        <p:txBody>
          <a:bodyPr/>
          <a:lstStyle>
            <a:lvl1pPr marL="0" indent="0">
              <a:buNone/>
              <a:defRPr sz="1800"/>
            </a:lvl1pPr>
          </a:lstStyle>
          <a:p>
            <a:r>
              <a:rPr lang="nl-NL" dirty="0"/>
              <a:t> </a:t>
            </a:r>
            <a:endParaRPr lang="en-GB" dirty="0"/>
          </a:p>
        </p:txBody>
      </p:sp>
      <p:sp>
        <p:nvSpPr>
          <p:cNvPr id="14" name="Title 13"/>
          <p:cNvSpPr>
            <a:spLocks noGrp="1"/>
          </p:cNvSpPr>
          <p:nvPr>
            <p:ph type="title" hasCustomPrompt="1"/>
          </p:nvPr>
        </p:nvSpPr>
        <p:spPr>
          <a:xfrm>
            <a:off x="907881" y="2732845"/>
            <a:ext cx="10350921" cy="699139"/>
          </a:xfrm>
          <a:prstGeom prst="rect">
            <a:avLst/>
          </a:prstGeom>
        </p:spPr>
        <p:txBody>
          <a:bodyPr/>
          <a:lstStyle>
            <a:lvl1pPr>
              <a:defRPr sz="2800" b="0">
                <a:latin typeface="+mn-lt"/>
              </a:defRPr>
            </a:lvl1pPr>
          </a:lstStyle>
          <a:p>
            <a:r>
              <a:rPr lang="en-US" dirty="0"/>
              <a:t>Subsection title</a:t>
            </a:r>
            <a:endParaRPr lang="en-GB" dirty="0"/>
          </a:p>
        </p:txBody>
      </p:sp>
      <p:sp>
        <p:nvSpPr>
          <p:cNvPr id="16" name="Text Placeholder 15"/>
          <p:cNvSpPr>
            <a:spLocks noGrp="1"/>
          </p:cNvSpPr>
          <p:nvPr>
            <p:ph type="body" sz="quarter" idx="11" hasCustomPrompt="1"/>
          </p:nvPr>
        </p:nvSpPr>
        <p:spPr>
          <a:xfrm>
            <a:off x="907875" y="3297767"/>
            <a:ext cx="10350735" cy="1818216"/>
          </a:xfrm>
          <a:prstGeom prst="rect">
            <a:avLst/>
          </a:prstGeom>
        </p:spPr>
        <p:txBody>
          <a:bodyPr/>
          <a:lstStyle>
            <a:lvl1pPr marL="0" indent="0">
              <a:buNone/>
              <a:defRPr sz="4800" b="1" baseline="0">
                <a:latin typeface="+mn-lt"/>
              </a:defRPr>
            </a:lvl1pPr>
            <a:lvl2pPr>
              <a:defRPr sz="1400">
                <a:latin typeface="Campton Light" panose="00000400000000000000" pitchFamily="50" charset="0"/>
              </a:defRPr>
            </a:lvl2pPr>
            <a:lvl3pPr>
              <a:defRPr sz="1200">
                <a:latin typeface="Campton Light" panose="00000400000000000000" pitchFamily="50" charset="0"/>
              </a:defRPr>
            </a:lvl3pPr>
            <a:lvl4pPr>
              <a:defRPr sz="1100">
                <a:latin typeface="Campton Light" panose="00000400000000000000" pitchFamily="50" charset="0"/>
              </a:defRPr>
            </a:lvl4pPr>
            <a:lvl5pPr>
              <a:defRPr sz="1100">
                <a:latin typeface="Campton Light" panose="00000400000000000000" pitchFamily="50" charset="0"/>
              </a:defRPr>
            </a:lvl5pPr>
          </a:lstStyle>
          <a:p>
            <a:pPr lvl="0"/>
            <a:r>
              <a:rPr lang="en-US" dirty="0" err="1"/>
              <a:t>Subtitel</a:t>
            </a:r>
            <a:r>
              <a:rPr lang="en-US" dirty="0"/>
              <a:t> [emphasis] </a:t>
            </a:r>
          </a:p>
        </p:txBody>
      </p:sp>
      <p:sp>
        <p:nvSpPr>
          <p:cNvPr id="19" name="SmartArt Placeholder 2"/>
          <p:cNvSpPr>
            <a:spLocks noGrp="1"/>
          </p:cNvSpPr>
          <p:nvPr>
            <p:ph type="dgm" sz="quarter" idx="14" hasCustomPrompt="1"/>
          </p:nvPr>
        </p:nvSpPr>
        <p:spPr>
          <a:xfrm>
            <a:off x="1035579" y="2521514"/>
            <a:ext cx="2048716" cy="102839"/>
          </a:xfrm>
          <a:prstGeom prst="rect">
            <a:avLst/>
          </a:prstGeom>
          <a:solidFill>
            <a:schemeClr val="tx1"/>
          </a:solidFill>
        </p:spPr>
        <p:txBody>
          <a:bodyPr/>
          <a:lstStyle>
            <a:lvl1pPr marL="0" indent="0">
              <a:buNone/>
              <a:defRPr sz="800" b="1"/>
            </a:lvl1pPr>
          </a:lstStyle>
          <a:p>
            <a:r>
              <a:rPr lang="nl-NL" dirty="0"/>
              <a:t> </a:t>
            </a:r>
            <a:endParaRPr lang="en-GB" dirty="0"/>
          </a:p>
        </p:txBody>
      </p:sp>
      <p:pic>
        <p:nvPicPr>
          <p:cNvPr id="21" name="Picture 20"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583" y="589923"/>
            <a:ext cx="2867564" cy="535951"/>
          </a:xfrm>
          <a:prstGeom prst="rect">
            <a:avLst/>
          </a:prstGeom>
        </p:spPr>
      </p:pic>
    </p:spTree>
    <p:extLst>
      <p:ext uri="{BB962C8B-B14F-4D97-AF65-F5344CB8AC3E}">
        <p14:creationId xmlns:p14="http://schemas.microsoft.com/office/powerpoint/2010/main" val="40513415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Header slide - blue">
    <p:spTree>
      <p:nvGrpSpPr>
        <p:cNvPr id="1" name=""/>
        <p:cNvGrpSpPr/>
        <p:nvPr/>
      </p:nvGrpSpPr>
      <p:grpSpPr>
        <a:xfrm>
          <a:off x="0" y="0"/>
          <a:ext cx="0" cy="0"/>
          <a:chOff x="0" y="0"/>
          <a:chExt cx="0" cy="0"/>
        </a:xfrm>
      </p:grpSpPr>
      <p:sp>
        <p:nvSpPr>
          <p:cNvPr id="3" name="SmartArt Placeholder 2"/>
          <p:cNvSpPr>
            <a:spLocks noGrp="1"/>
          </p:cNvSpPr>
          <p:nvPr>
            <p:ph type="dgm" sz="quarter" idx="12" hasCustomPrompt="1"/>
          </p:nvPr>
        </p:nvSpPr>
        <p:spPr>
          <a:xfrm>
            <a:off x="0" y="1631951"/>
            <a:ext cx="12192000" cy="3484032"/>
          </a:xfrm>
          <a:prstGeom prst="rect">
            <a:avLst/>
          </a:prstGeom>
          <a:solidFill>
            <a:schemeClr val="accent2"/>
          </a:solidFill>
          <a:ln>
            <a:noFill/>
          </a:ln>
        </p:spPr>
        <p:txBody>
          <a:bodyPr/>
          <a:lstStyle>
            <a:lvl1pPr marL="0" indent="0">
              <a:buNone/>
              <a:defRPr sz="1800" baseline="0"/>
            </a:lvl1pPr>
          </a:lstStyle>
          <a:p>
            <a:r>
              <a:rPr lang="nl-NL" dirty="0"/>
              <a:t> </a:t>
            </a:r>
            <a:endParaRPr lang="en-GB" dirty="0"/>
          </a:p>
        </p:txBody>
      </p:sp>
      <p:sp>
        <p:nvSpPr>
          <p:cNvPr id="14" name="Title 13"/>
          <p:cNvSpPr>
            <a:spLocks noGrp="1"/>
          </p:cNvSpPr>
          <p:nvPr>
            <p:ph type="title" hasCustomPrompt="1"/>
          </p:nvPr>
        </p:nvSpPr>
        <p:spPr>
          <a:xfrm>
            <a:off x="907881" y="2732845"/>
            <a:ext cx="10350921" cy="699139"/>
          </a:xfrm>
          <a:prstGeom prst="rect">
            <a:avLst/>
          </a:prstGeom>
        </p:spPr>
        <p:txBody>
          <a:bodyPr/>
          <a:lstStyle>
            <a:lvl1pPr>
              <a:defRPr sz="2800" b="0">
                <a:latin typeface="+mn-lt"/>
              </a:defRPr>
            </a:lvl1pPr>
          </a:lstStyle>
          <a:p>
            <a:r>
              <a:rPr lang="en-US" dirty="0"/>
              <a:t>Subsection title</a:t>
            </a:r>
            <a:endParaRPr lang="en-GB" dirty="0"/>
          </a:p>
        </p:txBody>
      </p:sp>
      <p:sp>
        <p:nvSpPr>
          <p:cNvPr id="16" name="Text Placeholder 15"/>
          <p:cNvSpPr>
            <a:spLocks noGrp="1"/>
          </p:cNvSpPr>
          <p:nvPr>
            <p:ph type="body" sz="quarter" idx="11" hasCustomPrompt="1"/>
          </p:nvPr>
        </p:nvSpPr>
        <p:spPr>
          <a:xfrm>
            <a:off x="907875" y="3297767"/>
            <a:ext cx="10350735" cy="1818216"/>
          </a:xfrm>
          <a:prstGeom prst="rect">
            <a:avLst/>
          </a:prstGeom>
        </p:spPr>
        <p:txBody>
          <a:bodyPr/>
          <a:lstStyle>
            <a:lvl1pPr marL="0" indent="0">
              <a:buNone/>
              <a:defRPr sz="4800" b="1" baseline="0">
                <a:latin typeface="+mn-lt"/>
              </a:defRPr>
            </a:lvl1pPr>
            <a:lvl2pPr>
              <a:defRPr sz="1400">
                <a:latin typeface="Campton Light" panose="00000400000000000000" pitchFamily="50" charset="0"/>
              </a:defRPr>
            </a:lvl2pPr>
            <a:lvl3pPr>
              <a:defRPr sz="1200">
                <a:latin typeface="Campton Light" panose="00000400000000000000" pitchFamily="50" charset="0"/>
              </a:defRPr>
            </a:lvl3pPr>
            <a:lvl4pPr>
              <a:defRPr sz="1100">
                <a:latin typeface="Campton Light" panose="00000400000000000000" pitchFamily="50" charset="0"/>
              </a:defRPr>
            </a:lvl4pPr>
            <a:lvl5pPr>
              <a:defRPr sz="1100">
                <a:latin typeface="Campton Light" panose="00000400000000000000" pitchFamily="50" charset="0"/>
              </a:defRPr>
            </a:lvl5pPr>
          </a:lstStyle>
          <a:p>
            <a:pPr lvl="0"/>
            <a:r>
              <a:rPr lang="en-US" dirty="0" err="1"/>
              <a:t>Subtitel</a:t>
            </a:r>
            <a:r>
              <a:rPr lang="en-US" dirty="0"/>
              <a:t> [emphasis] </a:t>
            </a:r>
          </a:p>
        </p:txBody>
      </p:sp>
      <p:sp>
        <p:nvSpPr>
          <p:cNvPr id="6" name="SmartArt Placeholder 2"/>
          <p:cNvSpPr>
            <a:spLocks noGrp="1"/>
          </p:cNvSpPr>
          <p:nvPr>
            <p:ph type="dgm" sz="quarter" idx="14" hasCustomPrompt="1"/>
          </p:nvPr>
        </p:nvSpPr>
        <p:spPr>
          <a:xfrm>
            <a:off x="1035579" y="2521514"/>
            <a:ext cx="2048716" cy="102839"/>
          </a:xfrm>
          <a:prstGeom prst="rect">
            <a:avLst/>
          </a:prstGeom>
          <a:solidFill>
            <a:schemeClr val="tx1"/>
          </a:solidFill>
        </p:spPr>
        <p:txBody>
          <a:bodyPr/>
          <a:lstStyle>
            <a:lvl1pPr marL="0" indent="0">
              <a:buNone/>
              <a:defRPr sz="800" b="1"/>
            </a:lvl1pPr>
          </a:lstStyle>
          <a:p>
            <a:r>
              <a:rPr lang="nl-NL" dirty="0"/>
              <a:t> </a:t>
            </a:r>
            <a:endParaRPr lang="en-GB" dirty="0"/>
          </a:p>
        </p:txBody>
      </p:sp>
      <p:pic>
        <p:nvPicPr>
          <p:cNvPr id="8" name="Picture 7"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583" y="589923"/>
            <a:ext cx="2867564" cy="535951"/>
          </a:xfrm>
          <a:prstGeom prst="rect">
            <a:avLst/>
          </a:prstGeom>
        </p:spPr>
      </p:pic>
    </p:spTree>
    <p:extLst>
      <p:ext uri="{BB962C8B-B14F-4D97-AF65-F5344CB8AC3E}">
        <p14:creationId xmlns:p14="http://schemas.microsoft.com/office/powerpoint/2010/main" val="25000980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Header slide - oker">
    <p:spTree>
      <p:nvGrpSpPr>
        <p:cNvPr id="1" name=""/>
        <p:cNvGrpSpPr/>
        <p:nvPr/>
      </p:nvGrpSpPr>
      <p:grpSpPr>
        <a:xfrm>
          <a:off x="0" y="0"/>
          <a:ext cx="0" cy="0"/>
          <a:chOff x="0" y="0"/>
          <a:chExt cx="0" cy="0"/>
        </a:xfrm>
      </p:grpSpPr>
      <p:sp>
        <p:nvSpPr>
          <p:cNvPr id="3" name="SmartArt Placeholder 2"/>
          <p:cNvSpPr>
            <a:spLocks noGrp="1"/>
          </p:cNvSpPr>
          <p:nvPr>
            <p:ph type="dgm" sz="quarter" idx="12" hasCustomPrompt="1"/>
          </p:nvPr>
        </p:nvSpPr>
        <p:spPr>
          <a:xfrm>
            <a:off x="0" y="1631951"/>
            <a:ext cx="12192000" cy="3484032"/>
          </a:xfrm>
          <a:prstGeom prst="rect">
            <a:avLst/>
          </a:prstGeom>
          <a:solidFill>
            <a:schemeClr val="accent3"/>
          </a:solidFill>
          <a:ln>
            <a:noFill/>
          </a:ln>
        </p:spPr>
        <p:txBody>
          <a:bodyPr/>
          <a:lstStyle>
            <a:lvl1pPr marL="0" indent="0">
              <a:buNone/>
              <a:defRPr sz="1800"/>
            </a:lvl1pPr>
          </a:lstStyle>
          <a:p>
            <a:r>
              <a:rPr lang="nl-NL" dirty="0"/>
              <a:t> </a:t>
            </a:r>
            <a:endParaRPr lang="en-GB" dirty="0"/>
          </a:p>
        </p:txBody>
      </p:sp>
      <p:sp>
        <p:nvSpPr>
          <p:cNvPr id="14" name="Title 13"/>
          <p:cNvSpPr>
            <a:spLocks noGrp="1"/>
          </p:cNvSpPr>
          <p:nvPr>
            <p:ph type="title" hasCustomPrompt="1"/>
          </p:nvPr>
        </p:nvSpPr>
        <p:spPr>
          <a:xfrm>
            <a:off x="907881" y="2732845"/>
            <a:ext cx="10350921" cy="699139"/>
          </a:xfrm>
          <a:prstGeom prst="rect">
            <a:avLst/>
          </a:prstGeom>
        </p:spPr>
        <p:txBody>
          <a:bodyPr/>
          <a:lstStyle>
            <a:lvl1pPr>
              <a:defRPr sz="2800" b="0">
                <a:latin typeface="+mn-lt"/>
              </a:defRPr>
            </a:lvl1pPr>
          </a:lstStyle>
          <a:p>
            <a:r>
              <a:rPr lang="en-US" dirty="0"/>
              <a:t>Subsection title</a:t>
            </a:r>
            <a:endParaRPr lang="en-GB" dirty="0"/>
          </a:p>
        </p:txBody>
      </p:sp>
      <p:sp>
        <p:nvSpPr>
          <p:cNvPr id="16" name="Text Placeholder 15"/>
          <p:cNvSpPr>
            <a:spLocks noGrp="1"/>
          </p:cNvSpPr>
          <p:nvPr>
            <p:ph type="body" sz="quarter" idx="11" hasCustomPrompt="1"/>
          </p:nvPr>
        </p:nvSpPr>
        <p:spPr>
          <a:xfrm>
            <a:off x="907875" y="3297767"/>
            <a:ext cx="10350735" cy="1818216"/>
          </a:xfrm>
          <a:prstGeom prst="rect">
            <a:avLst/>
          </a:prstGeom>
        </p:spPr>
        <p:txBody>
          <a:bodyPr/>
          <a:lstStyle>
            <a:lvl1pPr marL="0" indent="0">
              <a:buNone/>
              <a:defRPr sz="4800" b="1" baseline="0">
                <a:latin typeface="+mn-lt"/>
              </a:defRPr>
            </a:lvl1pPr>
            <a:lvl2pPr>
              <a:defRPr sz="1400">
                <a:latin typeface="Campton Light" panose="00000400000000000000" pitchFamily="50" charset="0"/>
              </a:defRPr>
            </a:lvl2pPr>
            <a:lvl3pPr>
              <a:defRPr sz="1200">
                <a:latin typeface="Campton Light" panose="00000400000000000000" pitchFamily="50" charset="0"/>
              </a:defRPr>
            </a:lvl3pPr>
            <a:lvl4pPr>
              <a:defRPr sz="1100">
                <a:latin typeface="Campton Light" panose="00000400000000000000" pitchFamily="50" charset="0"/>
              </a:defRPr>
            </a:lvl4pPr>
            <a:lvl5pPr>
              <a:defRPr sz="1100">
                <a:latin typeface="Campton Light" panose="00000400000000000000" pitchFamily="50" charset="0"/>
              </a:defRPr>
            </a:lvl5pPr>
          </a:lstStyle>
          <a:p>
            <a:pPr lvl="0"/>
            <a:r>
              <a:rPr lang="en-US" dirty="0" err="1"/>
              <a:t>Subtitel</a:t>
            </a:r>
            <a:r>
              <a:rPr lang="en-US" dirty="0"/>
              <a:t> [emphasis] </a:t>
            </a:r>
          </a:p>
        </p:txBody>
      </p:sp>
      <p:sp>
        <p:nvSpPr>
          <p:cNvPr id="19" name="SmartArt Placeholder 2"/>
          <p:cNvSpPr>
            <a:spLocks noGrp="1"/>
          </p:cNvSpPr>
          <p:nvPr>
            <p:ph type="dgm" sz="quarter" idx="14" hasCustomPrompt="1"/>
          </p:nvPr>
        </p:nvSpPr>
        <p:spPr>
          <a:xfrm>
            <a:off x="1035579" y="2521514"/>
            <a:ext cx="2048716" cy="102839"/>
          </a:xfrm>
          <a:prstGeom prst="rect">
            <a:avLst/>
          </a:prstGeom>
          <a:solidFill>
            <a:schemeClr val="tx1"/>
          </a:solidFill>
        </p:spPr>
        <p:txBody>
          <a:bodyPr/>
          <a:lstStyle>
            <a:lvl1pPr marL="0" indent="0">
              <a:buNone/>
              <a:defRPr sz="800" b="1"/>
            </a:lvl1pPr>
          </a:lstStyle>
          <a:p>
            <a:r>
              <a:rPr lang="nl-NL" dirty="0"/>
              <a:t> </a:t>
            </a:r>
            <a:endParaRPr lang="en-GB" dirty="0"/>
          </a:p>
        </p:txBody>
      </p:sp>
      <p:pic>
        <p:nvPicPr>
          <p:cNvPr id="21" name="Picture 20"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583" y="589923"/>
            <a:ext cx="2867564" cy="535951"/>
          </a:xfrm>
          <a:prstGeom prst="rect">
            <a:avLst/>
          </a:prstGeom>
        </p:spPr>
      </p:pic>
    </p:spTree>
    <p:extLst>
      <p:ext uri="{BB962C8B-B14F-4D97-AF65-F5344CB8AC3E}">
        <p14:creationId xmlns:p14="http://schemas.microsoft.com/office/powerpoint/2010/main" val="28477783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eader + Backgrnd Imag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0"/>
            <a:ext cx="12192000" cy="6858000"/>
          </a:xfrm>
          <a:prstGeom prst="rect">
            <a:avLst/>
          </a:prstGeom>
          <a:blipFill dpi="0" rotWithShape="0">
            <a:blip r:embed="rId2"/>
            <a:srcRect/>
            <a:stretch>
              <a:fillRect/>
            </a:stretch>
          </a:blipFill>
        </p:spPr>
        <p:txBody>
          <a:bodyPr/>
          <a:lstStyle>
            <a:lvl1pPr marL="0" indent="0">
              <a:buNone/>
              <a:defRPr sz="1800" baseline="0">
                <a:solidFill>
                  <a:schemeClr val="bg1"/>
                </a:solidFill>
              </a:defRPr>
            </a:lvl1pPr>
          </a:lstStyle>
          <a:p>
            <a:r>
              <a:rPr lang="nl-NL" dirty="0"/>
              <a:t> </a:t>
            </a:r>
            <a:endParaRPr lang="en-GB" dirty="0"/>
          </a:p>
        </p:txBody>
      </p:sp>
      <p:sp>
        <p:nvSpPr>
          <p:cNvPr id="5" name="Rectangle 4"/>
          <p:cNvSpPr/>
          <p:nvPr userDrawn="1"/>
        </p:nvSpPr>
        <p:spPr>
          <a:xfrm>
            <a:off x="1035583" y="2515482"/>
            <a:ext cx="2048716" cy="114905"/>
          </a:xfrm>
          <a:prstGeom prst="rect">
            <a:avLst/>
          </a:prstGeom>
          <a:solidFill>
            <a:schemeClr val="bg1"/>
          </a:solidFill>
          <a:ln>
            <a:noFill/>
          </a:ln>
          <a:effectLst/>
        </p:spPr>
        <p:style>
          <a:lnRef idx="1">
            <a:schemeClr val="dk1"/>
          </a:lnRef>
          <a:fillRef idx="3">
            <a:schemeClr val="dk1"/>
          </a:fillRef>
          <a:effectRef idx="2">
            <a:schemeClr val="dk1"/>
          </a:effectRef>
          <a:fontRef idx="minor">
            <a:schemeClr val="lt1"/>
          </a:fontRef>
        </p:style>
        <p:txBody>
          <a:bodyPr/>
          <a:lstStyle/>
          <a:p>
            <a:endParaRPr lang="en-US" sz="1800">
              <a:solidFill>
                <a:prstClr val="white"/>
              </a:solidFill>
            </a:endParaRPr>
          </a:p>
        </p:txBody>
      </p:sp>
      <p:sp>
        <p:nvSpPr>
          <p:cNvPr id="10" name="SmartArt Placeholder 2"/>
          <p:cNvSpPr>
            <a:spLocks noGrp="1"/>
          </p:cNvSpPr>
          <p:nvPr>
            <p:ph type="dgm" sz="quarter" idx="14" hasCustomPrompt="1"/>
          </p:nvPr>
        </p:nvSpPr>
        <p:spPr>
          <a:xfrm>
            <a:off x="1035579" y="2521514"/>
            <a:ext cx="2048716" cy="102839"/>
          </a:xfrm>
          <a:prstGeom prst="rect">
            <a:avLst/>
          </a:prstGeom>
          <a:solidFill>
            <a:schemeClr val="bg1"/>
          </a:solidFill>
        </p:spPr>
        <p:txBody>
          <a:bodyPr/>
          <a:lstStyle>
            <a:lvl1pPr marL="0" indent="0">
              <a:buNone/>
              <a:defRPr sz="800" b="1"/>
            </a:lvl1pPr>
          </a:lstStyle>
          <a:p>
            <a:r>
              <a:rPr lang="nl-NL" dirty="0"/>
              <a:t> </a:t>
            </a:r>
            <a:endParaRPr lang="en-GB" dirty="0"/>
          </a:p>
        </p:txBody>
      </p:sp>
      <p:sp>
        <p:nvSpPr>
          <p:cNvPr id="11" name="Title 13"/>
          <p:cNvSpPr>
            <a:spLocks noGrp="1"/>
          </p:cNvSpPr>
          <p:nvPr>
            <p:ph type="title" hasCustomPrompt="1"/>
          </p:nvPr>
        </p:nvSpPr>
        <p:spPr>
          <a:xfrm>
            <a:off x="907881" y="2732845"/>
            <a:ext cx="10350921" cy="699139"/>
          </a:xfrm>
          <a:prstGeom prst="rect">
            <a:avLst/>
          </a:prstGeom>
        </p:spPr>
        <p:txBody>
          <a:bodyPr/>
          <a:lstStyle>
            <a:lvl1pPr>
              <a:defRPr sz="2800" b="0">
                <a:solidFill>
                  <a:schemeClr val="bg1"/>
                </a:solidFill>
                <a:latin typeface="+mn-lt"/>
              </a:defRPr>
            </a:lvl1pPr>
          </a:lstStyle>
          <a:p>
            <a:r>
              <a:rPr lang="en-US" dirty="0"/>
              <a:t>Subsection title</a:t>
            </a:r>
            <a:endParaRPr lang="en-GB" dirty="0"/>
          </a:p>
        </p:txBody>
      </p:sp>
      <p:sp>
        <p:nvSpPr>
          <p:cNvPr id="12" name="Text Placeholder 15"/>
          <p:cNvSpPr>
            <a:spLocks noGrp="1"/>
          </p:cNvSpPr>
          <p:nvPr>
            <p:ph type="body" sz="quarter" idx="11" hasCustomPrompt="1"/>
          </p:nvPr>
        </p:nvSpPr>
        <p:spPr>
          <a:xfrm>
            <a:off x="907875" y="3297767"/>
            <a:ext cx="10350735" cy="1818216"/>
          </a:xfrm>
          <a:prstGeom prst="rect">
            <a:avLst/>
          </a:prstGeom>
        </p:spPr>
        <p:txBody>
          <a:bodyPr/>
          <a:lstStyle>
            <a:lvl1pPr marL="0" indent="0">
              <a:buNone/>
              <a:defRPr sz="4800" b="1" baseline="0">
                <a:solidFill>
                  <a:schemeClr val="bg1"/>
                </a:solidFill>
                <a:latin typeface="+mn-lt"/>
              </a:defRPr>
            </a:lvl1pPr>
            <a:lvl2pPr>
              <a:defRPr sz="1400">
                <a:latin typeface="Campton Light" panose="00000400000000000000" pitchFamily="50" charset="0"/>
              </a:defRPr>
            </a:lvl2pPr>
            <a:lvl3pPr>
              <a:defRPr sz="1200">
                <a:latin typeface="Campton Light" panose="00000400000000000000" pitchFamily="50" charset="0"/>
              </a:defRPr>
            </a:lvl3pPr>
            <a:lvl4pPr>
              <a:defRPr sz="1100">
                <a:latin typeface="Campton Light" panose="00000400000000000000" pitchFamily="50" charset="0"/>
              </a:defRPr>
            </a:lvl4pPr>
            <a:lvl5pPr>
              <a:defRPr sz="1100">
                <a:latin typeface="Campton Light" panose="00000400000000000000" pitchFamily="50" charset="0"/>
              </a:defRPr>
            </a:lvl5pPr>
          </a:lstStyle>
          <a:p>
            <a:pPr lvl="0"/>
            <a:r>
              <a:rPr lang="en-US" dirty="0" err="1"/>
              <a:t>Subtitel</a:t>
            </a:r>
            <a:r>
              <a:rPr lang="en-US" dirty="0"/>
              <a:t> [emphasis] </a:t>
            </a:r>
          </a:p>
        </p:txBody>
      </p:sp>
      <p:pic>
        <p:nvPicPr>
          <p:cNvPr id="22" name="Picture 21" descr="drift-logo-horizontaal-wit.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5577" y="589923"/>
            <a:ext cx="2867567" cy="535951"/>
          </a:xfrm>
          <a:prstGeom prst="rect">
            <a:avLst/>
          </a:prstGeom>
        </p:spPr>
      </p:pic>
      <p:sp>
        <p:nvSpPr>
          <p:cNvPr id="24" name="Picture Placeholder 23"/>
          <p:cNvSpPr>
            <a:spLocks noGrp="1"/>
          </p:cNvSpPr>
          <p:nvPr>
            <p:ph type="pic" sz="quarter" idx="15" hasCustomPrompt="1"/>
          </p:nvPr>
        </p:nvSpPr>
        <p:spPr>
          <a:xfrm>
            <a:off x="1035063" y="590558"/>
            <a:ext cx="2868084" cy="535516"/>
          </a:xfrm>
          <a:prstGeom prst="rect">
            <a:avLst/>
          </a:prstGeom>
          <a:blipFill>
            <a:blip r:embed="rId4"/>
            <a:stretch>
              <a:fillRect/>
            </a:stretch>
          </a:blipFill>
        </p:spPr>
        <p:txBody>
          <a:bodyPr/>
          <a:lstStyle>
            <a:lvl1pPr marL="0" indent="0">
              <a:buNone/>
              <a:defRPr baseline="0"/>
            </a:lvl1pPr>
          </a:lstStyle>
          <a:p>
            <a:r>
              <a:rPr lang="nl-NL" dirty="0"/>
              <a:t> </a:t>
            </a:r>
            <a:endParaRPr lang="en-GB" dirty="0"/>
          </a:p>
        </p:txBody>
      </p:sp>
    </p:spTree>
    <p:extLst>
      <p:ext uri="{BB962C8B-B14F-4D97-AF65-F5344CB8AC3E}">
        <p14:creationId xmlns:p14="http://schemas.microsoft.com/office/powerpoint/2010/main" val="38088441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 Quote">
    <p:spTree>
      <p:nvGrpSpPr>
        <p:cNvPr id="1" name=""/>
        <p:cNvGrpSpPr/>
        <p:nvPr/>
      </p:nvGrpSpPr>
      <p:grpSpPr>
        <a:xfrm>
          <a:off x="0" y="0"/>
          <a:ext cx="0" cy="0"/>
          <a:chOff x="0" y="0"/>
          <a:chExt cx="0" cy="0"/>
        </a:xfrm>
      </p:grpSpPr>
      <p:sp>
        <p:nvSpPr>
          <p:cNvPr id="13" name="Text Placeholder 12"/>
          <p:cNvSpPr>
            <a:spLocks noGrp="1"/>
          </p:cNvSpPr>
          <p:nvPr>
            <p:ph type="body" sz="quarter" idx="10"/>
          </p:nvPr>
        </p:nvSpPr>
        <p:spPr>
          <a:xfrm>
            <a:off x="9004847" y="1488518"/>
            <a:ext cx="2034116" cy="2561167"/>
          </a:xfrm>
          <a:prstGeom prst="rect">
            <a:avLst/>
          </a:prstGeom>
        </p:spPr>
        <p:txBody>
          <a:bodyPr/>
          <a:lstStyle>
            <a:lvl1pPr marL="0" indent="0">
              <a:lnSpc>
                <a:spcPct val="100000"/>
              </a:lnSpc>
              <a:buNone/>
              <a:defRPr sz="1600">
                <a:latin typeface="+mn-lt"/>
              </a:defRPr>
            </a:lvl1pPr>
          </a:lstStyle>
          <a:p>
            <a:pPr lvl="0"/>
            <a:r>
              <a:rPr lang="en-US" dirty="0"/>
              <a:t>Click to edit</a:t>
            </a:r>
            <a:endParaRPr lang="en-GB" dirty="0"/>
          </a:p>
        </p:txBody>
      </p:sp>
      <p:sp>
        <p:nvSpPr>
          <p:cNvPr id="14" name="Title 13"/>
          <p:cNvSpPr>
            <a:spLocks noGrp="1"/>
          </p:cNvSpPr>
          <p:nvPr>
            <p:ph type="title"/>
          </p:nvPr>
        </p:nvSpPr>
        <p:spPr>
          <a:xfrm>
            <a:off x="907881" y="1375957"/>
            <a:ext cx="7974879" cy="699139"/>
          </a:xfrm>
          <a:prstGeom prst="rect">
            <a:avLst/>
          </a:prstGeom>
        </p:spPr>
        <p:txBody>
          <a:bodyPr/>
          <a:lstStyle>
            <a:lvl1pPr>
              <a:defRPr lang="en-GB" sz="2400" b="1" dirty="0">
                <a:latin typeface="+mn-lt"/>
              </a:defRPr>
            </a:lvl1pPr>
          </a:lstStyle>
          <a:p>
            <a:r>
              <a:rPr lang="en-US" dirty="0"/>
              <a:t>Click to edit Master title style</a:t>
            </a:r>
            <a:endParaRPr lang="en-GB" dirty="0"/>
          </a:p>
        </p:txBody>
      </p:sp>
      <p:sp>
        <p:nvSpPr>
          <p:cNvPr id="16" name="Text Placeholder 15"/>
          <p:cNvSpPr>
            <a:spLocks noGrp="1"/>
          </p:cNvSpPr>
          <p:nvPr>
            <p:ph type="body" sz="quarter" idx="11"/>
          </p:nvPr>
        </p:nvSpPr>
        <p:spPr>
          <a:xfrm>
            <a:off x="908052" y="2245798"/>
            <a:ext cx="7975600" cy="4294353"/>
          </a:xfrm>
          <a:prstGeom prst="rect">
            <a:avLst/>
          </a:prstGeom>
        </p:spPr>
        <p:txBody>
          <a:bodyPr/>
          <a:lstStyle>
            <a:lvl1pPr marL="0" indent="0">
              <a:buNone/>
              <a:defRPr lang="en-US" sz="1800" dirty="0" smtClean="0">
                <a:latin typeface="+mn-lt"/>
              </a:defRPr>
            </a:lvl1pPr>
            <a:lvl2pPr>
              <a:defRPr lang="en-US" sz="1600" dirty="0" smtClean="0">
                <a:latin typeface="+mn-lt"/>
              </a:defRPr>
            </a:lvl2pPr>
            <a:lvl3pPr>
              <a:defRPr lang="en-US" sz="1600" dirty="0" smtClean="0">
                <a:latin typeface="+mn-lt"/>
              </a:defRPr>
            </a:lvl3pPr>
            <a:lvl4pPr>
              <a:defRPr sz="1100">
                <a:latin typeface="Campton Light" panose="00000400000000000000" pitchFamily="50" charset="0"/>
              </a:defRPr>
            </a:lvl4pPr>
            <a:lvl5pPr>
              <a:defRPr sz="1100">
                <a:latin typeface="Campton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p:txBody>
      </p:sp>
      <p:pic>
        <p:nvPicPr>
          <p:cNvPr id="17" name="Picture 16"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5321" y="300567"/>
            <a:ext cx="1765641" cy="330000"/>
          </a:xfrm>
          <a:prstGeom prst="rect">
            <a:avLst/>
          </a:prstGeom>
        </p:spPr>
      </p:pic>
      <p:sp>
        <p:nvSpPr>
          <p:cNvPr id="8" name="SmartArt Placeholder 2"/>
          <p:cNvSpPr>
            <a:spLocks noGrp="1"/>
          </p:cNvSpPr>
          <p:nvPr>
            <p:ph type="dgm" sz="quarter" idx="12" hasCustomPrompt="1"/>
          </p:nvPr>
        </p:nvSpPr>
        <p:spPr>
          <a:xfrm>
            <a:off x="1035568" y="1179870"/>
            <a:ext cx="1325376" cy="102839"/>
          </a:xfrm>
          <a:prstGeom prst="rect">
            <a:avLst/>
          </a:prstGeom>
          <a:solidFill>
            <a:schemeClr val="tx1"/>
          </a:solidFill>
        </p:spPr>
        <p:txBody>
          <a:bodyPr/>
          <a:lstStyle>
            <a:lvl1pPr marL="0" indent="0">
              <a:buNone/>
              <a:defRPr sz="800" b="1"/>
            </a:lvl1pPr>
          </a:lstStyle>
          <a:p>
            <a:r>
              <a:rPr lang="nl-NL" dirty="0"/>
              <a:t> </a:t>
            </a:r>
          </a:p>
          <a:p>
            <a:endParaRPr lang="en-GB" dirty="0"/>
          </a:p>
        </p:txBody>
      </p:sp>
      <p:sp>
        <p:nvSpPr>
          <p:cNvPr id="12" name="SmartArt Placeholder 2"/>
          <p:cNvSpPr>
            <a:spLocks noGrp="1"/>
          </p:cNvSpPr>
          <p:nvPr>
            <p:ph type="dgm" sz="quarter" idx="14" hasCustomPrompt="1"/>
          </p:nvPr>
        </p:nvSpPr>
        <p:spPr>
          <a:xfrm>
            <a:off x="9120335" y="1179870"/>
            <a:ext cx="1325376" cy="102839"/>
          </a:xfrm>
          <a:prstGeom prst="rect">
            <a:avLst/>
          </a:prstGeom>
          <a:solidFill>
            <a:schemeClr val="tx1"/>
          </a:solidFill>
        </p:spPr>
        <p:txBody>
          <a:bodyPr/>
          <a:lstStyle>
            <a:lvl1pPr marL="0" indent="0">
              <a:buNone/>
              <a:defRPr sz="800" b="1"/>
            </a:lvl1pPr>
          </a:lstStyle>
          <a:p>
            <a:r>
              <a:rPr lang="nl-NL" dirty="0"/>
              <a:t> </a:t>
            </a:r>
          </a:p>
          <a:p>
            <a:endParaRPr lang="en-GB" dirty="0"/>
          </a:p>
        </p:txBody>
      </p:sp>
    </p:spTree>
    <p:extLst>
      <p:ext uri="{BB962C8B-B14F-4D97-AF65-F5344CB8AC3E}">
        <p14:creationId xmlns:p14="http://schemas.microsoft.com/office/powerpoint/2010/main" val="16033714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Content">
    <p:spTree>
      <p:nvGrpSpPr>
        <p:cNvPr id="1" name=""/>
        <p:cNvGrpSpPr/>
        <p:nvPr/>
      </p:nvGrpSpPr>
      <p:grpSpPr>
        <a:xfrm>
          <a:off x="0" y="0"/>
          <a:ext cx="0" cy="0"/>
          <a:chOff x="0" y="0"/>
          <a:chExt cx="0" cy="0"/>
        </a:xfrm>
      </p:grpSpPr>
      <p:sp>
        <p:nvSpPr>
          <p:cNvPr id="14" name="Title 13"/>
          <p:cNvSpPr>
            <a:spLocks noGrp="1"/>
          </p:cNvSpPr>
          <p:nvPr>
            <p:ph type="title"/>
          </p:nvPr>
        </p:nvSpPr>
        <p:spPr>
          <a:xfrm>
            <a:off x="907881" y="1375957"/>
            <a:ext cx="10350921" cy="699139"/>
          </a:xfrm>
          <a:prstGeom prst="rect">
            <a:avLst/>
          </a:prstGeom>
        </p:spPr>
        <p:txBody>
          <a:bodyPr/>
          <a:lstStyle>
            <a:lvl1pPr>
              <a:defRPr lang="en-US" sz="2400" b="1" dirty="0" smtClean="0">
                <a:latin typeface="+mn-lt"/>
              </a:defRPr>
            </a:lvl1pPr>
          </a:lstStyle>
          <a:p>
            <a:r>
              <a:rPr lang="en-US" dirty="0"/>
              <a:t>Click to edit Master title style</a:t>
            </a:r>
            <a:endParaRPr lang="en-GB" dirty="0"/>
          </a:p>
        </p:txBody>
      </p:sp>
      <p:sp>
        <p:nvSpPr>
          <p:cNvPr id="16" name="Text Placeholder 15"/>
          <p:cNvSpPr>
            <a:spLocks noGrp="1"/>
          </p:cNvSpPr>
          <p:nvPr>
            <p:ph type="body" sz="quarter" idx="11"/>
          </p:nvPr>
        </p:nvSpPr>
        <p:spPr>
          <a:xfrm>
            <a:off x="908057" y="2245798"/>
            <a:ext cx="10350735" cy="4294353"/>
          </a:xfrm>
          <a:prstGeom prst="rect">
            <a:avLst/>
          </a:prstGeom>
        </p:spPr>
        <p:txBody>
          <a:bodyPr/>
          <a:lstStyle>
            <a:lvl1pPr marL="0" indent="0">
              <a:buNone/>
              <a:defRPr lang="en-US" sz="1800" dirty="0" smtClean="0">
                <a:latin typeface="+mn-lt"/>
              </a:defRPr>
            </a:lvl1pPr>
            <a:lvl2pPr>
              <a:defRPr lang="en-US" sz="1600" dirty="0" smtClean="0">
                <a:latin typeface="+mn-lt"/>
              </a:defRPr>
            </a:lvl2pPr>
            <a:lvl3pPr>
              <a:defRPr lang="en-US" sz="1400" dirty="0" smtClean="0">
                <a:latin typeface="+mn-lt"/>
              </a:defRPr>
            </a:lvl3pPr>
            <a:lvl4pPr>
              <a:defRPr sz="1100">
                <a:latin typeface="Campton Light" panose="00000400000000000000" pitchFamily="50" charset="0"/>
              </a:defRPr>
            </a:lvl4pPr>
            <a:lvl5pPr>
              <a:defRPr sz="1100">
                <a:latin typeface="Campton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p:txBody>
      </p:sp>
      <p:sp>
        <p:nvSpPr>
          <p:cNvPr id="9" name="SmartArt Placeholder 2"/>
          <p:cNvSpPr>
            <a:spLocks noGrp="1"/>
          </p:cNvSpPr>
          <p:nvPr>
            <p:ph type="dgm" sz="quarter" idx="12" hasCustomPrompt="1"/>
          </p:nvPr>
        </p:nvSpPr>
        <p:spPr>
          <a:xfrm>
            <a:off x="1035568" y="1179870"/>
            <a:ext cx="1325376" cy="102839"/>
          </a:xfrm>
          <a:prstGeom prst="rect">
            <a:avLst/>
          </a:prstGeom>
          <a:solidFill>
            <a:schemeClr val="tx1"/>
          </a:solidFill>
        </p:spPr>
        <p:txBody>
          <a:bodyPr/>
          <a:lstStyle>
            <a:lvl1pPr marL="0" indent="0">
              <a:buNone/>
              <a:defRPr sz="800" b="1"/>
            </a:lvl1pPr>
          </a:lstStyle>
          <a:p>
            <a:r>
              <a:rPr lang="nl-NL" dirty="0"/>
              <a:t> </a:t>
            </a:r>
          </a:p>
          <a:p>
            <a:endParaRPr lang="en-GB" dirty="0"/>
          </a:p>
        </p:txBody>
      </p:sp>
      <p:pic>
        <p:nvPicPr>
          <p:cNvPr id="10" name="Picture 9"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5321" y="300567"/>
            <a:ext cx="1765641" cy="330000"/>
          </a:xfrm>
          <a:prstGeom prst="rect">
            <a:avLst/>
          </a:prstGeom>
        </p:spPr>
      </p:pic>
    </p:spTree>
    <p:extLst>
      <p:ext uri="{BB962C8B-B14F-4D97-AF65-F5344CB8AC3E}">
        <p14:creationId xmlns:p14="http://schemas.microsoft.com/office/powerpoint/2010/main" val="262720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ist + qoute">
    <p:spTree>
      <p:nvGrpSpPr>
        <p:cNvPr id="1" name=""/>
        <p:cNvGrpSpPr/>
        <p:nvPr/>
      </p:nvGrpSpPr>
      <p:grpSpPr>
        <a:xfrm>
          <a:off x="0" y="0"/>
          <a:ext cx="0" cy="0"/>
          <a:chOff x="0" y="0"/>
          <a:chExt cx="0" cy="0"/>
        </a:xfrm>
      </p:grpSpPr>
      <p:sp>
        <p:nvSpPr>
          <p:cNvPr id="13" name="Text Placeholder 12"/>
          <p:cNvSpPr>
            <a:spLocks noGrp="1"/>
          </p:cNvSpPr>
          <p:nvPr>
            <p:ph type="body" sz="quarter" idx="10"/>
          </p:nvPr>
        </p:nvSpPr>
        <p:spPr>
          <a:xfrm>
            <a:off x="9004847" y="1488518"/>
            <a:ext cx="2034116" cy="2561167"/>
          </a:xfrm>
          <a:prstGeom prst="rect">
            <a:avLst/>
          </a:prstGeom>
        </p:spPr>
        <p:txBody>
          <a:bodyPr/>
          <a:lstStyle>
            <a:lvl1pPr marL="0" indent="0">
              <a:lnSpc>
                <a:spcPct val="100000"/>
              </a:lnSpc>
              <a:buNone/>
              <a:defRPr lang="en-GB" sz="1600" dirty="0">
                <a:latin typeface="+mn-lt"/>
              </a:defRPr>
            </a:lvl1pPr>
          </a:lstStyle>
          <a:p>
            <a:pPr lvl="0"/>
            <a:r>
              <a:rPr lang="en-US" dirty="0"/>
              <a:t>Click to edit Master text styles</a:t>
            </a:r>
            <a:endParaRPr lang="en-GB" dirty="0"/>
          </a:p>
        </p:txBody>
      </p:sp>
      <p:sp>
        <p:nvSpPr>
          <p:cNvPr id="14" name="Title 13"/>
          <p:cNvSpPr>
            <a:spLocks noGrp="1"/>
          </p:cNvSpPr>
          <p:nvPr>
            <p:ph type="title" hasCustomPrompt="1"/>
          </p:nvPr>
        </p:nvSpPr>
        <p:spPr>
          <a:xfrm>
            <a:off x="907881" y="1375957"/>
            <a:ext cx="7974879" cy="699139"/>
          </a:xfrm>
          <a:prstGeom prst="rect">
            <a:avLst/>
          </a:prstGeom>
        </p:spPr>
        <p:txBody>
          <a:bodyPr/>
          <a:lstStyle>
            <a:lvl1pPr>
              <a:defRPr sz="2400" b="1" baseline="0">
                <a:latin typeface="+mn-lt"/>
              </a:defRPr>
            </a:lvl1pPr>
          </a:lstStyle>
          <a:p>
            <a:r>
              <a:rPr lang="en-US" dirty="0"/>
              <a:t>Enter list title</a:t>
            </a:r>
            <a:endParaRPr lang="en-GB" dirty="0"/>
          </a:p>
        </p:txBody>
      </p:sp>
      <p:sp>
        <p:nvSpPr>
          <p:cNvPr id="9" name="SmartArt Placeholder 2"/>
          <p:cNvSpPr>
            <a:spLocks noGrp="1"/>
          </p:cNvSpPr>
          <p:nvPr>
            <p:ph type="dgm" sz="quarter" idx="12" hasCustomPrompt="1"/>
          </p:nvPr>
        </p:nvSpPr>
        <p:spPr>
          <a:xfrm>
            <a:off x="1035568" y="1179870"/>
            <a:ext cx="1325376" cy="102839"/>
          </a:xfrm>
          <a:prstGeom prst="rect">
            <a:avLst/>
          </a:prstGeom>
          <a:solidFill>
            <a:schemeClr val="tx1"/>
          </a:solidFill>
        </p:spPr>
        <p:txBody>
          <a:bodyPr/>
          <a:lstStyle>
            <a:lvl1pPr marL="0" indent="0">
              <a:buNone/>
              <a:defRPr sz="800" b="1"/>
            </a:lvl1pPr>
          </a:lstStyle>
          <a:p>
            <a:r>
              <a:rPr lang="nl-NL" dirty="0"/>
              <a:t> </a:t>
            </a:r>
            <a:endParaRPr lang="en-GB" dirty="0"/>
          </a:p>
        </p:txBody>
      </p:sp>
      <p:sp>
        <p:nvSpPr>
          <p:cNvPr id="15" name="SmartArt Placeholder 2"/>
          <p:cNvSpPr>
            <a:spLocks noGrp="1"/>
          </p:cNvSpPr>
          <p:nvPr>
            <p:ph type="dgm" sz="quarter" idx="13" hasCustomPrompt="1"/>
          </p:nvPr>
        </p:nvSpPr>
        <p:spPr>
          <a:xfrm>
            <a:off x="9120335" y="1181614"/>
            <a:ext cx="1325376" cy="102839"/>
          </a:xfrm>
          <a:prstGeom prst="rect">
            <a:avLst/>
          </a:prstGeom>
          <a:solidFill>
            <a:schemeClr val="tx1"/>
          </a:solidFill>
        </p:spPr>
        <p:txBody>
          <a:bodyPr/>
          <a:lstStyle>
            <a:lvl1pPr marL="0" indent="0">
              <a:buNone/>
              <a:defRPr sz="800" b="1"/>
            </a:lvl1pPr>
          </a:lstStyle>
          <a:p>
            <a:r>
              <a:rPr lang="nl-NL" dirty="0"/>
              <a:t>  </a:t>
            </a:r>
            <a:endParaRPr lang="en-GB" dirty="0"/>
          </a:p>
        </p:txBody>
      </p:sp>
      <p:pic>
        <p:nvPicPr>
          <p:cNvPr id="17" name="Picture 16"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5321" y="300567"/>
            <a:ext cx="1765641" cy="330000"/>
          </a:xfrm>
          <a:prstGeom prst="rect">
            <a:avLst/>
          </a:prstGeom>
        </p:spPr>
      </p:pic>
      <p:sp>
        <p:nvSpPr>
          <p:cNvPr id="8" name="Text Placeholder 15"/>
          <p:cNvSpPr>
            <a:spLocks noGrp="1"/>
          </p:cNvSpPr>
          <p:nvPr>
            <p:ph type="body" sz="quarter" idx="11" hasCustomPrompt="1"/>
          </p:nvPr>
        </p:nvSpPr>
        <p:spPr>
          <a:xfrm>
            <a:off x="908052" y="2245798"/>
            <a:ext cx="7975600" cy="4294353"/>
          </a:xfrm>
          <a:prstGeom prst="rect">
            <a:avLst/>
          </a:prstGeom>
        </p:spPr>
        <p:txBody>
          <a:bodyPr/>
          <a:lstStyle>
            <a:lvl1pPr marL="342866" marR="0" indent="-342866" algn="l" defTabSz="457155" rtl="0" eaLnBrk="1" fontAlgn="auto" latinLnBrk="0" hangingPunct="1">
              <a:lnSpc>
                <a:spcPct val="120000"/>
              </a:lnSpc>
              <a:spcBef>
                <a:spcPts val="0"/>
              </a:spcBef>
              <a:spcAft>
                <a:spcPts val="0"/>
              </a:spcAft>
              <a:buClrTx/>
              <a:buSzTx/>
              <a:buFont typeface="Calibri" panose="020F0502020204030204" pitchFamily="34" charset="0"/>
              <a:buChar char="→"/>
              <a:tabLst/>
              <a:defRPr lang="en-US" sz="2000" b="1" dirty="0" smtClean="0">
                <a:latin typeface="+mn-lt"/>
              </a:defRPr>
            </a:lvl1pPr>
            <a:lvl2pPr>
              <a:defRPr lang="en-US" sz="1800" dirty="0" smtClean="0">
                <a:latin typeface="+mn-lt"/>
              </a:defRPr>
            </a:lvl2pPr>
            <a:lvl3pPr>
              <a:defRPr lang="en-US" sz="1800" dirty="0" smtClean="0">
                <a:latin typeface="+mn-lt"/>
              </a:defRPr>
            </a:lvl3pPr>
            <a:lvl4pPr>
              <a:defRPr sz="1100">
                <a:latin typeface="Campton Light" panose="00000400000000000000" pitchFamily="50" charset="0"/>
              </a:defRPr>
            </a:lvl4pPr>
            <a:lvl5pPr>
              <a:defRPr sz="1100">
                <a:latin typeface="Campton Light" panose="00000400000000000000" pitchFamily="50" charset="0"/>
              </a:defRPr>
            </a:lvl5pPr>
          </a:lstStyle>
          <a:p>
            <a:pPr lvl="0"/>
            <a:r>
              <a:rPr lang="en-US" dirty="0"/>
              <a:t>Click to edit Master text styles </a:t>
            </a:r>
          </a:p>
          <a:p>
            <a:pPr lvl="0"/>
            <a:r>
              <a:rPr kumimoji="0" lang="en-US" sz="1800" b="0" i="0" u="none" strike="noStrike" kern="1200" cap="none" spc="0" normalizeH="0" baseline="0" noProof="0" dirty="0">
                <a:ln>
                  <a:noFill/>
                </a:ln>
                <a:solidFill>
                  <a:prstClr val="black"/>
                </a:solidFill>
                <a:effectLst/>
                <a:uLnTx/>
                <a:uFillTx/>
                <a:latin typeface="+mn-lt"/>
                <a:ea typeface="+mn-ea"/>
                <a:cs typeface="+mn-cs"/>
              </a:rPr>
              <a:t>no quick fixes or only technological solutions</a:t>
            </a:r>
          </a:p>
          <a:p>
            <a:pPr lvl="0"/>
            <a:endParaRPr lang="en-US" dirty="0"/>
          </a:p>
        </p:txBody>
      </p:sp>
    </p:spTree>
    <p:extLst>
      <p:ext uri="{BB962C8B-B14F-4D97-AF65-F5344CB8AC3E}">
        <p14:creationId xmlns:p14="http://schemas.microsoft.com/office/powerpoint/2010/main" val="6065635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0-50 layout">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924814" y="1342096"/>
            <a:ext cx="4239871" cy="699139"/>
          </a:xfrm>
          <a:prstGeom prst="rect">
            <a:avLst/>
          </a:prstGeom>
        </p:spPr>
        <p:txBody>
          <a:bodyPr/>
          <a:lstStyle>
            <a:lvl1pPr marL="0" marR="0" indent="0" algn="l" defTabSz="914309" rtl="0" eaLnBrk="1" fontAlgn="auto" latinLnBrk="0" hangingPunct="1">
              <a:lnSpc>
                <a:spcPct val="90000"/>
              </a:lnSpc>
              <a:spcBef>
                <a:spcPct val="0"/>
              </a:spcBef>
              <a:spcAft>
                <a:spcPts val="0"/>
              </a:spcAft>
              <a:buClrTx/>
              <a:buSzTx/>
              <a:buFontTx/>
              <a:buNone/>
              <a:tabLst/>
              <a:defRPr lang="en-GB" sz="2400" b="1" dirty="0">
                <a:latin typeface="+mn-lt"/>
              </a:defRPr>
            </a:lvl1pPr>
          </a:lstStyle>
          <a:p>
            <a:pPr marL="0" marR="0" lvl="0" indent="0" algn="l" defTabSz="914309" rtl="0" eaLnBrk="1" fontAlgn="auto" latinLnBrk="0" hangingPunct="1">
              <a:lnSpc>
                <a:spcPct val="90000"/>
              </a:lnSpc>
              <a:spcBef>
                <a:spcPct val="0"/>
              </a:spcBef>
              <a:spcAft>
                <a:spcPts val="0"/>
              </a:spcAft>
              <a:buClrTx/>
              <a:buSzTx/>
              <a:buFontTx/>
              <a:buNone/>
              <a:tabLst/>
              <a:defRPr/>
            </a:pPr>
            <a:r>
              <a:rPr lang="en-US" dirty="0"/>
              <a:t>Introducing DRIFT</a:t>
            </a:r>
            <a:br>
              <a:rPr lang="en-US" dirty="0"/>
            </a:br>
            <a:endParaRPr lang="en-GB" dirty="0"/>
          </a:p>
        </p:txBody>
      </p:sp>
      <p:sp>
        <p:nvSpPr>
          <p:cNvPr id="16" name="Text Placeholder 15"/>
          <p:cNvSpPr>
            <a:spLocks noGrp="1"/>
          </p:cNvSpPr>
          <p:nvPr>
            <p:ph type="body" sz="quarter" idx="11" hasCustomPrompt="1"/>
          </p:nvPr>
        </p:nvSpPr>
        <p:spPr>
          <a:xfrm>
            <a:off x="857267" y="5052515"/>
            <a:ext cx="3308351" cy="1631949"/>
          </a:xfrm>
          <a:prstGeom prst="rect">
            <a:avLst/>
          </a:prstGeom>
        </p:spPr>
        <p:txBody>
          <a:bodyPr/>
          <a:lstStyle>
            <a:lvl1pPr marL="285724" indent="-285724">
              <a:buFont typeface="Calibri" panose="020F0502020204030204" pitchFamily="34" charset="0"/>
              <a:buChar char="‒"/>
              <a:defRPr lang="en-US" sz="1400" dirty="0" smtClean="0"/>
            </a:lvl1pPr>
            <a:lvl2pPr>
              <a:defRPr sz="1400">
                <a:latin typeface="Campton Light" panose="00000400000000000000" pitchFamily="50" charset="0"/>
              </a:defRPr>
            </a:lvl2pPr>
            <a:lvl3pPr>
              <a:defRPr sz="1200">
                <a:latin typeface="Campton Light" panose="00000400000000000000" pitchFamily="50" charset="0"/>
              </a:defRPr>
            </a:lvl3pPr>
            <a:lvl4pPr>
              <a:defRPr sz="1100">
                <a:latin typeface="Campton Light" panose="00000400000000000000" pitchFamily="50" charset="0"/>
              </a:defRPr>
            </a:lvl4pPr>
            <a:lvl5pPr>
              <a:defRPr sz="1100">
                <a:latin typeface="Campton Light" panose="00000400000000000000" pitchFamily="50" charset="0"/>
              </a:defRPr>
            </a:lvl5pPr>
          </a:lstStyle>
          <a:p>
            <a:pPr lvl="0"/>
            <a:r>
              <a:rPr lang="en-US" dirty="0"/>
              <a:t>Advancing transition theory</a:t>
            </a:r>
          </a:p>
          <a:p>
            <a:pPr lvl="0"/>
            <a:r>
              <a:rPr lang="en-US" dirty="0"/>
              <a:t>Accelerate transition to a sustainable society</a:t>
            </a:r>
          </a:p>
          <a:p>
            <a:pPr lvl="0"/>
            <a:endParaRPr lang="en-US" dirty="0"/>
          </a:p>
        </p:txBody>
      </p:sp>
      <p:sp>
        <p:nvSpPr>
          <p:cNvPr id="9" name="SmartArt Placeholder 2"/>
          <p:cNvSpPr>
            <a:spLocks noGrp="1"/>
          </p:cNvSpPr>
          <p:nvPr>
            <p:ph type="dgm" sz="quarter" idx="12" hasCustomPrompt="1"/>
          </p:nvPr>
        </p:nvSpPr>
        <p:spPr>
          <a:xfrm>
            <a:off x="1035568" y="1179870"/>
            <a:ext cx="1325376" cy="102839"/>
          </a:xfrm>
          <a:prstGeom prst="rect">
            <a:avLst/>
          </a:prstGeom>
          <a:solidFill>
            <a:schemeClr val="tx1"/>
          </a:solidFill>
        </p:spPr>
        <p:txBody>
          <a:bodyPr/>
          <a:lstStyle>
            <a:lvl1pPr marL="0" indent="0">
              <a:buNone/>
              <a:defRPr sz="800" b="1"/>
            </a:lvl1pPr>
          </a:lstStyle>
          <a:p>
            <a:r>
              <a:rPr lang="nl-NL" dirty="0"/>
              <a:t> </a:t>
            </a:r>
          </a:p>
          <a:p>
            <a:endParaRPr lang="en-GB" dirty="0"/>
          </a:p>
        </p:txBody>
      </p:sp>
      <p:pic>
        <p:nvPicPr>
          <p:cNvPr id="10" name="Picture 9"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5321" y="300567"/>
            <a:ext cx="1765641" cy="330000"/>
          </a:xfrm>
          <a:prstGeom prst="rect">
            <a:avLst/>
          </a:prstGeom>
        </p:spPr>
      </p:pic>
      <p:sp>
        <p:nvSpPr>
          <p:cNvPr id="3" name="Picture Placeholder 2"/>
          <p:cNvSpPr>
            <a:spLocks noGrp="1"/>
          </p:cNvSpPr>
          <p:nvPr>
            <p:ph type="pic" sz="quarter" idx="13" hasCustomPrompt="1"/>
          </p:nvPr>
        </p:nvSpPr>
        <p:spPr>
          <a:xfrm>
            <a:off x="6096001" y="0"/>
            <a:ext cx="6096000" cy="6858000"/>
          </a:xfrm>
          <a:prstGeom prst="rect">
            <a:avLst/>
          </a:prstGeom>
          <a:blipFill>
            <a:blip r:embed="rId3"/>
            <a:stretch>
              <a:fillRect/>
            </a:stretch>
          </a:blipFill>
        </p:spPr>
        <p:txBody>
          <a:bodyPr/>
          <a:lstStyle>
            <a:lvl1pPr marL="0" indent="0">
              <a:buNone/>
              <a:defRPr/>
            </a:lvl1pPr>
          </a:lstStyle>
          <a:p>
            <a:r>
              <a:rPr lang="nl-NL" dirty="0"/>
              <a:t> </a:t>
            </a:r>
            <a:endParaRPr lang="en-GB" dirty="0"/>
          </a:p>
        </p:txBody>
      </p:sp>
      <p:sp>
        <p:nvSpPr>
          <p:cNvPr id="8" name="Title 13"/>
          <p:cNvSpPr txBox="1">
            <a:spLocks/>
          </p:cNvSpPr>
          <p:nvPr userDrawn="1"/>
        </p:nvSpPr>
        <p:spPr>
          <a:xfrm>
            <a:off x="866061" y="4599669"/>
            <a:ext cx="1301415" cy="469779"/>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lang="en-GB" sz="2400" b="1" kern="1200" dirty="0">
                <a:solidFill>
                  <a:schemeClr val="tx1"/>
                </a:solidFill>
                <a:latin typeface="+mn-lt"/>
                <a:ea typeface="+mj-ea"/>
                <a:cs typeface="+mj-cs"/>
              </a:defRPr>
            </a:lvl1pPr>
          </a:lstStyle>
          <a:p>
            <a:r>
              <a:rPr lang="en-US" sz="1800">
                <a:solidFill>
                  <a:prstClr val="black"/>
                </a:solidFill>
              </a:rPr>
              <a:t>goals</a:t>
            </a:r>
            <a:br>
              <a:rPr lang="en-US" sz="2400">
                <a:solidFill>
                  <a:prstClr val="black"/>
                </a:solidFill>
              </a:rPr>
            </a:br>
            <a:endParaRPr lang="en-US" sz="2400">
              <a:solidFill>
                <a:prstClr val="black"/>
              </a:solidFill>
            </a:endParaRPr>
          </a:p>
        </p:txBody>
      </p:sp>
      <p:sp>
        <p:nvSpPr>
          <p:cNvPr id="11" name="Text Placeholder 15"/>
          <p:cNvSpPr>
            <a:spLocks noGrp="1"/>
          </p:cNvSpPr>
          <p:nvPr>
            <p:ph type="body" sz="quarter" idx="14" hasCustomPrompt="1"/>
          </p:nvPr>
        </p:nvSpPr>
        <p:spPr>
          <a:xfrm>
            <a:off x="924987" y="2289639"/>
            <a:ext cx="4239684" cy="1885831"/>
          </a:xfrm>
          <a:prstGeom prst="rect">
            <a:avLst/>
          </a:prstGeom>
        </p:spPr>
        <p:txBody>
          <a:bodyPr/>
          <a:lstStyle>
            <a:lvl1pPr marL="0" indent="0">
              <a:buNone/>
              <a:defRPr lang="en-US" sz="1800" dirty="0" smtClean="0">
                <a:latin typeface="+mn-lt"/>
              </a:defRPr>
            </a:lvl1pPr>
            <a:lvl2pPr>
              <a:defRPr sz="1400">
                <a:latin typeface="Campton Light" panose="00000400000000000000" pitchFamily="50" charset="0"/>
              </a:defRPr>
            </a:lvl2pPr>
            <a:lvl3pPr>
              <a:defRPr sz="1200">
                <a:latin typeface="Campton Light" panose="00000400000000000000" pitchFamily="50" charset="0"/>
              </a:defRPr>
            </a:lvl3pPr>
            <a:lvl4pPr>
              <a:defRPr sz="1100">
                <a:latin typeface="Campton Light" panose="00000400000000000000" pitchFamily="50" charset="0"/>
              </a:defRPr>
            </a:lvl4pPr>
            <a:lvl5pPr>
              <a:defRPr sz="1100">
                <a:latin typeface="Campton Light" panose="00000400000000000000" pitchFamily="50" charset="0"/>
              </a:defRPr>
            </a:lvl5pPr>
          </a:lstStyle>
          <a:p>
            <a:pPr lvl="0"/>
            <a:r>
              <a:rPr lang="en-US" dirty="0"/>
              <a:t> →  Leading research institute in sustainability transitions</a:t>
            </a:r>
            <a:br>
              <a:rPr lang="en-US" dirty="0"/>
            </a:br>
            <a:endParaRPr lang="en-US" dirty="0"/>
          </a:p>
          <a:p>
            <a:pPr lvl="0"/>
            <a:r>
              <a:rPr lang="en-US" dirty="0"/>
              <a:t>→ Founded 2004 at Erasmus University Rotterdam</a:t>
            </a:r>
          </a:p>
          <a:p>
            <a:pPr lvl="0"/>
            <a:endParaRPr lang="en-US" dirty="0"/>
          </a:p>
        </p:txBody>
      </p:sp>
      <p:sp>
        <p:nvSpPr>
          <p:cNvPr id="12" name="SmartArt Placeholder 2"/>
          <p:cNvSpPr>
            <a:spLocks noGrp="1"/>
          </p:cNvSpPr>
          <p:nvPr>
            <p:ph type="dgm" sz="quarter" idx="15" hasCustomPrompt="1"/>
          </p:nvPr>
        </p:nvSpPr>
        <p:spPr>
          <a:xfrm>
            <a:off x="975604" y="4496831"/>
            <a:ext cx="666937" cy="102839"/>
          </a:xfrm>
          <a:prstGeom prst="rect">
            <a:avLst/>
          </a:prstGeom>
          <a:solidFill>
            <a:schemeClr val="tx1"/>
          </a:solidFill>
        </p:spPr>
        <p:txBody>
          <a:bodyPr/>
          <a:lstStyle>
            <a:lvl1pPr marL="0" indent="0">
              <a:buNone/>
              <a:defRPr sz="800" b="1"/>
            </a:lvl1pPr>
          </a:lstStyle>
          <a:p>
            <a:r>
              <a:rPr lang="nl-NL" dirty="0"/>
              <a:t> </a:t>
            </a:r>
          </a:p>
          <a:p>
            <a:endParaRPr lang="en-GB" dirty="0"/>
          </a:p>
        </p:txBody>
      </p:sp>
    </p:spTree>
    <p:extLst>
      <p:ext uri="{BB962C8B-B14F-4D97-AF65-F5344CB8AC3E}">
        <p14:creationId xmlns:p14="http://schemas.microsoft.com/office/powerpoint/2010/main" val="16877699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0-50 layout - open">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924814" y="1342096"/>
            <a:ext cx="4239871" cy="699139"/>
          </a:xfrm>
          <a:prstGeom prst="rect">
            <a:avLst/>
          </a:prstGeom>
        </p:spPr>
        <p:txBody>
          <a:bodyPr/>
          <a:lstStyle>
            <a:lvl1pPr marL="0" marR="0" indent="0" algn="l" defTabSz="914309" rtl="0" eaLnBrk="1" fontAlgn="auto" latinLnBrk="0" hangingPunct="1">
              <a:lnSpc>
                <a:spcPct val="90000"/>
              </a:lnSpc>
              <a:spcBef>
                <a:spcPct val="0"/>
              </a:spcBef>
              <a:spcAft>
                <a:spcPts val="0"/>
              </a:spcAft>
              <a:buClrTx/>
              <a:buSzTx/>
              <a:buFontTx/>
              <a:buNone/>
              <a:tabLst/>
              <a:defRPr lang="en-GB" sz="2400" b="1" dirty="0">
                <a:latin typeface="+mn-lt"/>
              </a:defRPr>
            </a:lvl1pPr>
          </a:lstStyle>
          <a:p>
            <a:pPr marL="0" marR="0" lvl="0" indent="0" algn="l" defTabSz="914309" rtl="0" eaLnBrk="1" fontAlgn="auto" latinLnBrk="0" hangingPunct="1">
              <a:lnSpc>
                <a:spcPct val="90000"/>
              </a:lnSpc>
              <a:spcBef>
                <a:spcPct val="0"/>
              </a:spcBef>
              <a:spcAft>
                <a:spcPts val="0"/>
              </a:spcAft>
              <a:buClrTx/>
              <a:buSzTx/>
              <a:buFontTx/>
              <a:buNone/>
              <a:tabLst/>
              <a:defRPr/>
            </a:pPr>
            <a:r>
              <a:rPr lang="en-US" dirty="0"/>
              <a:t>Title</a:t>
            </a:r>
            <a:br>
              <a:rPr lang="en-US" dirty="0"/>
            </a:br>
            <a:endParaRPr lang="en-GB" dirty="0"/>
          </a:p>
        </p:txBody>
      </p:sp>
      <p:sp>
        <p:nvSpPr>
          <p:cNvPr id="16" name="Text Placeholder 15"/>
          <p:cNvSpPr>
            <a:spLocks noGrp="1"/>
          </p:cNvSpPr>
          <p:nvPr>
            <p:ph type="body" sz="quarter" idx="11" hasCustomPrompt="1"/>
          </p:nvPr>
        </p:nvSpPr>
        <p:spPr>
          <a:xfrm>
            <a:off x="857267" y="5052515"/>
            <a:ext cx="3308351" cy="1631949"/>
          </a:xfrm>
          <a:prstGeom prst="rect">
            <a:avLst/>
          </a:prstGeom>
        </p:spPr>
        <p:txBody>
          <a:bodyPr/>
          <a:lstStyle>
            <a:lvl1pPr marL="285724" indent="-285724">
              <a:buFont typeface="Calibri" panose="020F0502020204030204" pitchFamily="34" charset="0"/>
              <a:buChar char="‒"/>
              <a:defRPr lang="en-US" sz="1400" dirty="0" smtClean="0"/>
            </a:lvl1pPr>
            <a:lvl2pPr>
              <a:defRPr sz="1400">
                <a:latin typeface="Campton Light" panose="00000400000000000000" pitchFamily="50" charset="0"/>
              </a:defRPr>
            </a:lvl2pPr>
            <a:lvl3pPr>
              <a:defRPr sz="1200">
                <a:latin typeface="Campton Light" panose="00000400000000000000" pitchFamily="50" charset="0"/>
              </a:defRPr>
            </a:lvl3pPr>
            <a:lvl4pPr>
              <a:defRPr sz="1100">
                <a:latin typeface="Campton Light" panose="00000400000000000000" pitchFamily="50" charset="0"/>
              </a:defRPr>
            </a:lvl4pPr>
            <a:lvl5pPr>
              <a:defRPr sz="1100">
                <a:latin typeface="Campton Light" panose="00000400000000000000" pitchFamily="50" charset="0"/>
              </a:defRPr>
            </a:lvl5pPr>
          </a:lstStyle>
          <a:p>
            <a:pPr lvl="0"/>
            <a:r>
              <a:rPr lang="en-US" dirty="0"/>
              <a:t>list2</a:t>
            </a:r>
          </a:p>
        </p:txBody>
      </p:sp>
      <p:sp>
        <p:nvSpPr>
          <p:cNvPr id="9" name="SmartArt Placeholder 2"/>
          <p:cNvSpPr>
            <a:spLocks noGrp="1"/>
          </p:cNvSpPr>
          <p:nvPr>
            <p:ph type="dgm" sz="quarter" idx="12" hasCustomPrompt="1"/>
          </p:nvPr>
        </p:nvSpPr>
        <p:spPr>
          <a:xfrm>
            <a:off x="1035568" y="1179870"/>
            <a:ext cx="1325376" cy="102839"/>
          </a:xfrm>
          <a:prstGeom prst="rect">
            <a:avLst/>
          </a:prstGeom>
          <a:solidFill>
            <a:schemeClr val="tx1"/>
          </a:solidFill>
        </p:spPr>
        <p:txBody>
          <a:bodyPr/>
          <a:lstStyle>
            <a:lvl1pPr marL="0" indent="0">
              <a:buNone/>
              <a:defRPr sz="800" b="1"/>
            </a:lvl1pPr>
          </a:lstStyle>
          <a:p>
            <a:r>
              <a:rPr lang="nl-NL" dirty="0"/>
              <a:t> </a:t>
            </a:r>
          </a:p>
          <a:p>
            <a:endParaRPr lang="en-GB" dirty="0"/>
          </a:p>
        </p:txBody>
      </p:sp>
      <p:pic>
        <p:nvPicPr>
          <p:cNvPr id="10" name="Picture 9"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5321" y="300567"/>
            <a:ext cx="1765641" cy="330000"/>
          </a:xfrm>
          <a:prstGeom prst="rect">
            <a:avLst/>
          </a:prstGeom>
        </p:spPr>
      </p:pic>
      <p:sp>
        <p:nvSpPr>
          <p:cNvPr id="8" name="Title 13"/>
          <p:cNvSpPr txBox="1">
            <a:spLocks/>
          </p:cNvSpPr>
          <p:nvPr userDrawn="1"/>
        </p:nvSpPr>
        <p:spPr>
          <a:xfrm>
            <a:off x="866061" y="4599669"/>
            <a:ext cx="1301415" cy="469779"/>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lang="en-GB" sz="2400" b="1" kern="1200" dirty="0">
                <a:solidFill>
                  <a:schemeClr val="tx1"/>
                </a:solidFill>
                <a:latin typeface="+mn-lt"/>
                <a:ea typeface="+mj-ea"/>
                <a:cs typeface="+mj-cs"/>
              </a:defRPr>
            </a:lvl1pPr>
          </a:lstStyle>
          <a:p>
            <a:r>
              <a:rPr lang="en-US" sz="1800">
                <a:solidFill>
                  <a:prstClr val="black"/>
                </a:solidFill>
              </a:rPr>
              <a:t>header</a:t>
            </a:r>
            <a:br>
              <a:rPr lang="en-US" sz="2400">
                <a:solidFill>
                  <a:prstClr val="black"/>
                </a:solidFill>
              </a:rPr>
            </a:br>
            <a:endParaRPr lang="en-US" sz="2400">
              <a:solidFill>
                <a:prstClr val="black"/>
              </a:solidFill>
            </a:endParaRPr>
          </a:p>
        </p:txBody>
      </p:sp>
      <p:sp>
        <p:nvSpPr>
          <p:cNvPr id="11" name="Text Placeholder 15"/>
          <p:cNvSpPr>
            <a:spLocks noGrp="1"/>
          </p:cNvSpPr>
          <p:nvPr>
            <p:ph type="body" sz="quarter" idx="14" hasCustomPrompt="1"/>
          </p:nvPr>
        </p:nvSpPr>
        <p:spPr>
          <a:xfrm>
            <a:off x="924987" y="2289639"/>
            <a:ext cx="4239684" cy="1885831"/>
          </a:xfrm>
          <a:prstGeom prst="rect">
            <a:avLst/>
          </a:prstGeom>
        </p:spPr>
        <p:txBody>
          <a:bodyPr/>
          <a:lstStyle>
            <a:lvl1pPr marL="0" indent="0">
              <a:buNone/>
              <a:defRPr lang="en-US" sz="1800" dirty="0" smtClean="0">
                <a:latin typeface="+mn-lt"/>
              </a:defRPr>
            </a:lvl1pPr>
            <a:lvl2pPr>
              <a:defRPr sz="1400">
                <a:latin typeface="Campton Light" panose="00000400000000000000" pitchFamily="50" charset="0"/>
              </a:defRPr>
            </a:lvl2pPr>
            <a:lvl3pPr>
              <a:defRPr sz="1200">
                <a:latin typeface="Campton Light" panose="00000400000000000000" pitchFamily="50" charset="0"/>
              </a:defRPr>
            </a:lvl3pPr>
            <a:lvl4pPr>
              <a:defRPr sz="1100">
                <a:latin typeface="Campton Light" panose="00000400000000000000" pitchFamily="50" charset="0"/>
              </a:defRPr>
            </a:lvl4pPr>
            <a:lvl5pPr>
              <a:defRPr sz="1100">
                <a:latin typeface="Campton Light" panose="00000400000000000000" pitchFamily="50" charset="0"/>
              </a:defRPr>
            </a:lvl5pPr>
          </a:lstStyle>
          <a:p>
            <a:pPr lvl="0"/>
            <a:r>
              <a:rPr lang="en-US" dirty="0"/>
              <a:t> → list1</a:t>
            </a:r>
          </a:p>
        </p:txBody>
      </p:sp>
      <p:sp>
        <p:nvSpPr>
          <p:cNvPr id="12" name="SmartArt Placeholder 2"/>
          <p:cNvSpPr>
            <a:spLocks noGrp="1"/>
          </p:cNvSpPr>
          <p:nvPr>
            <p:ph type="dgm" sz="quarter" idx="15" hasCustomPrompt="1"/>
          </p:nvPr>
        </p:nvSpPr>
        <p:spPr>
          <a:xfrm>
            <a:off x="975604" y="4496831"/>
            <a:ext cx="666937" cy="102839"/>
          </a:xfrm>
          <a:prstGeom prst="rect">
            <a:avLst/>
          </a:prstGeom>
          <a:solidFill>
            <a:schemeClr val="tx1"/>
          </a:solidFill>
        </p:spPr>
        <p:txBody>
          <a:bodyPr/>
          <a:lstStyle>
            <a:lvl1pPr marL="0" indent="0">
              <a:buNone/>
              <a:defRPr sz="800" b="1"/>
            </a:lvl1pPr>
          </a:lstStyle>
          <a:p>
            <a:r>
              <a:rPr lang="nl-NL" dirty="0"/>
              <a:t> </a:t>
            </a:r>
          </a:p>
          <a:p>
            <a:endParaRPr lang="en-GB" dirty="0"/>
          </a:p>
        </p:txBody>
      </p:sp>
      <p:sp>
        <p:nvSpPr>
          <p:cNvPr id="13" name="Picture Placeholder 3"/>
          <p:cNvSpPr>
            <a:spLocks noGrp="1"/>
          </p:cNvSpPr>
          <p:nvPr>
            <p:ph type="pic" sz="quarter" idx="16" hasCustomPrompt="1"/>
          </p:nvPr>
        </p:nvSpPr>
        <p:spPr>
          <a:xfrm>
            <a:off x="6096000" y="0"/>
            <a:ext cx="6096000" cy="6858000"/>
          </a:xfrm>
          <a:prstGeom prst="rect">
            <a:avLst/>
          </a:prstGeom>
        </p:spPr>
        <p:txBody>
          <a:bodyPr/>
          <a:lstStyle>
            <a:lvl1pPr marL="0" indent="0">
              <a:buNone/>
              <a:defRPr/>
            </a:lvl1pPr>
          </a:lstStyle>
          <a:p>
            <a:r>
              <a:rPr lang="nl-NL" dirty="0"/>
              <a:t> </a:t>
            </a:r>
            <a:endParaRPr lang="en-GB" dirty="0"/>
          </a:p>
        </p:txBody>
      </p:sp>
    </p:spTree>
    <p:extLst>
      <p:ext uri="{BB962C8B-B14F-4D97-AF65-F5344CB8AC3E}">
        <p14:creationId xmlns:p14="http://schemas.microsoft.com/office/powerpoint/2010/main" val="1950605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0-50 layout - open">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924817" y="1342095"/>
            <a:ext cx="4239871" cy="699139"/>
          </a:xfrm>
          <a:prstGeom prst="rect">
            <a:avLst/>
          </a:prstGeom>
        </p:spPr>
        <p:txBody>
          <a:bodyPr/>
          <a:lstStyle>
            <a:lvl1pPr marL="0" marR="0" indent="0" algn="l" defTabSz="1219018" rtl="0" eaLnBrk="1" fontAlgn="auto" latinLnBrk="0" hangingPunct="1">
              <a:lnSpc>
                <a:spcPct val="90000"/>
              </a:lnSpc>
              <a:spcBef>
                <a:spcPct val="0"/>
              </a:spcBef>
              <a:spcAft>
                <a:spcPts val="0"/>
              </a:spcAft>
              <a:buClrTx/>
              <a:buSzTx/>
              <a:buFontTx/>
              <a:buNone/>
              <a:tabLst/>
              <a:defRPr lang="en-GB" sz="3200" b="1" dirty="0">
                <a:latin typeface="+mn-lt"/>
              </a:defRPr>
            </a:lvl1pPr>
          </a:lstStyle>
          <a:p>
            <a:pPr marL="0" marR="0" lvl="0" indent="0" algn="l" defTabSz="1219018" rtl="0" eaLnBrk="1" fontAlgn="auto" latinLnBrk="0" hangingPunct="1">
              <a:lnSpc>
                <a:spcPct val="90000"/>
              </a:lnSpc>
              <a:spcBef>
                <a:spcPct val="0"/>
              </a:spcBef>
              <a:spcAft>
                <a:spcPts val="0"/>
              </a:spcAft>
              <a:buClrTx/>
              <a:buSzTx/>
              <a:buFontTx/>
              <a:buNone/>
              <a:tabLst/>
              <a:defRPr/>
            </a:pPr>
            <a:r>
              <a:rPr lang="en-US" dirty="0"/>
              <a:t>Title</a:t>
            </a:r>
            <a:br>
              <a:rPr lang="en-US" dirty="0"/>
            </a:br>
            <a:endParaRPr lang="en-GB" dirty="0"/>
          </a:p>
        </p:txBody>
      </p:sp>
      <p:sp>
        <p:nvSpPr>
          <p:cNvPr id="16" name="Text Placeholder 15"/>
          <p:cNvSpPr>
            <a:spLocks noGrp="1"/>
          </p:cNvSpPr>
          <p:nvPr>
            <p:ph type="body" sz="quarter" idx="11" hasCustomPrompt="1"/>
          </p:nvPr>
        </p:nvSpPr>
        <p:spPr>
          <a:xfrm>
            <a:off x="857270" y="5052514"/>
            <a:ext cx="3308351" cy="1631949"/>
          </a:xfrm>
          <a:prstGeom prst="rect">
            <a:avLst/>
          </a:prstGeom>
        </p:spPr>
        <p:txBody>
          <a:bodyPr/>
          <a:lstStyle>
            <a:lvl1pPr marL="380945" indent="-380945">
              <a:buFont typeface="Calibri" panose="020F0502020204030204" pitchFamily="34" charset="0"/>
              <a:buChar char="‒"/>
              <a:defRPr lang="en-US" sz="1867" dirty="0" smtClean="0"/>
            </a:lvl1pPr>
            <a:lvl2pPr>
              <a:defRPr sz="1867">
                <a:latin typeface="Campton Light" panose="00000400000000000000" pitchFamily="50" charset="0"/>
              </a:defRPr>
            </a:lvl2pPr>
            <a:lvl3pPr>
              <a:defRPr sz="1600">
                <a:latin typeface="Campton Light" panose="00000400000000000000" pitchFamily="50" charset="0"/>
              </a:defRPr>
            </a:lvl3pPr>
            <a:lvl4pPr>
              <a:defRPr sz="1467">
                <a:latin typeface="Campton Light" panose="00000400000000000000" pitchFamily="50" charset="0"/>
              </a:defRPr>
            </a:lvl4pPr>
            <a:lvl5pPr>
              <a:defRPr sz="1467">
                <a:latin typeface="Campton Light" panose="00000400000000000000" pitchFamily="50" charset="0"/>
              </a:defRPr>
            </a:lvl5pPr>
          </a:lstStyle>
          <a:p>
            <a:pPr lvl="0"/>
            <a:r>
              <a:rPr lang="en-US" dirty="0"/>
              <a:t>list2</a:t>
            </a:r>
          </a:p>
        </p:txBody>
      </p:sp>
      <p:sp>
        <p:nvSpPr>
          <p:cNvPr id="9" name="SmartArt Placeholder 2"/>
          <p:cNvSpPr>
            <a:spLocks noGrp="1"/>
          </p:cNvSpPr>
          <p:nvPr>
            <p:ph type="dgm" sz="quarter" idx="12" hasCustomPrompt="1"/>
          </p:nvPr>
        </p:nvSpPr>
        <p:spPr>
          <a:xfrm>
            <a:off x="1035568" y="1179871"/>
            <a:ext cx="1325376" cy="102839"/>
          </a:xfrm>
          <a:prstGeom prst="rect">
            <a:avLst/>
          </a:prstGeom>
          <a:solidFill>
            <a:schemeClr val="tx1"/>
          </a:solidFill>
        </p:spPr>
        <p:txBody>
          <a:bodyPr/>
          <a:lstStyle>
            <a:lvl1pPr marL="0" indent="0">
              <a:buNone/>
              <a:defRPr sz="1067" b="1"/>
            </a:lvl1pPr>
          </a:lstStyle>
          <a:p>
            <a:r>
              <a:rPr lang="nl-NL" dirty="0"/>
              <a:t> </a:t>
            </a:r>
          </a:p>
          <a:p>
            <a:endParaRPr lang="en-GB" dirty="0"/>
          </a:p>
        </p:txBody>
      </p:sp>
      <p:pic>
        <p:nvPicPr>
          <p:cNvPr id="10" name="Picture 9" descr="drift-logo-horizonta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5324" y="300567"/>
            <a:ext cx="1765641" cy="330000"/>
          </a:xfrm>
          <a:prstGeom prst="rect">
            <a:avLst/>
          </a:prstGeom>
        </p:spPr>
      </p:pic>
      <p:sp>
        <p:nvSpPr>
          <p:cNvPr id="8" name="Title 13"/>
          <p:cNvSpPr txBox="1">
            <a:spLocks/>
          </p:cNvSpPr>
          <p:nvPr userDrawn="1"/>
        </p:nvSpPr>
        <p:spPr>
          <a:xfrm>
            <a:off x="866061" y="4599667"/>
            <a:ext cx="1301415" cy="469779"/>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lang="en-GB" sz="2400" b="1" kern="1200" dirty="0">
                <a:solidFill>
                  <a:schemeClr val="tx1"/>
                </a:solidFill>
                <a:latin typeface="+mn-lt"/>
                <a:ea typeface="+mj-ea"/>
                <a:cs typeface="+mj-cs"/>
              </a:defRPr>
            </a:lvl1pPr>
          </a:lstStyle>
          <a:p>
            <a:r>
              <a:rPr lang="en-US" sz="2400">
                <a:solidFill>
                  <a:prstClr val="black"/>
                </a:solidFill>
              </a:rPr>
              <a:t>header</a:t>
            </a:r>
            <a:br>
              <a:rPr lang="en-US" sz="3200">
                <a:solidFill>
                  <a:prstClr val="black"/>
                </a:solidFill>
              </a:rPr>
            </a:br>
            <a:endParaRPr lang="en-US" sz="3200">
              <a:solidFill>
                <a:prstClr val="black"/>
              </a:solidFill>
            </a:endParaRPr>
          </a:p>
        </p:txBody>
      </p:sp>
      <p:sp>
        <p:nvSpPr>
          <p:cNvPr id="11" name="Text Placeholder 15"/>
          <p:cNvSpPr>
            <a:spLocks noGrp="1"/>
          </p:cNvSpPr>
          <p:nvPr>
            <p:ph type="body" sz="quarter" idx="14" hasCustomPrompt="1"/>
          </p:nvPr>
        </p:nvSpPr>
        <p:spPr>
          <a:xfrm>
            <a:off x="924987" y="2289642"/>
            <a:ext cx="4239684" cy="1885831"/>
          </a:xfrm>
          <a:prstGeom prst="rect">
            <a:avLst/>
          </a:prstGeom>
        </p:spPr>
        <p:txBody>
          <a:bodyPr/>
          <a:lstStyle>
            <a:lvl1pPr marL="0" indent="0">
              <a:buNone/>
              <a:defRPr lang="en-US" sz="2400" dirty="0" smtClean="0">
                <a:latin typeface="+mn-lt"/>
              </a:defRPr>
            </a:lvl1pPr>
            <a:lvl2pPr>
              <a:defRPr sz="1867">
                <a:latin typeface="Campton Light" panose="00000400000000000000" pitchFamily="50" charset="0"/>
              </a:defRPr>
            </a:lvl2pPr>
            <a:lvl3pPr>
              <a:defRPr sz="1600">
                <a:latin typeface="Campton Light" panose="00000400000000000000" pitchFamily="50" charset="0"/>
              </a:defRPr>
            </a:lvl3pPr>
            <a:lvl4pPr>
              <a:defRPr sz="1467">
                <a:latin typeface="Campton Light" panose="00000400000000000000" pitchFamily="50" charset="0"/>
              </a:defRPr>
            </a:lvl4pPr>
            <a:lvl5pPr>
              <a:defRPr sz="1467">
                <a:latin typeface="Campton Light" panose="00000400000000000000" pitchFamily="50" charset="0"/>
              </a:defRPr>
            </a:lvl5pPr>
          </a:lstStyle>
          <a:p>
            <a:pPr lvl="0"/>
            <a:r>
              <a:rPr lang="en-US" dirty="0"/>
              <a:t> → list1</a:t>
            </a:r>
          </a:p>
        </p:txBody>
      </p:sp>
      <p:sp>
        <p:nvSpPr>
          <p:cNvPr id="12" name="SmartArt Placeholder 2"/>
          <p:cNvSpPr>
            <a:spLocks noGrp="1"/>
          </p:cNvSpPr>
          <p:nvPr>
            <p:ph type="dgm" sz="quarter" idx="15" hasCustomPrompt="1"/>
          </p:nvPr>
        </p:nvSpPr>
        <p:spPr>
          <a:xfrm>
            <a:off x="975604" y="4496833"/>
            <a:ext cx="666937" cy="102839"/>
          </a:xfrm>
          <a:prstGeom prst="rect">
            <a:avLst/>
          </a:prstGeom>
          <a:solidFill>
            <a:schemeClr val="tx1"/>
          </a:solidFill>
        </p:spPr>
        <p:txBody>
          <a:bodyPr/>
          <a:lstStyle>
            <a:lvl1pPr marL="0" indent="0">
              <a:buNone/>
              <a:defRPr sz="1067" b="1"/>
            </a:lvl1pPr>
          </a:lstStyle>
          <a:p>
            <a:r>
              <a:rPr lang="nl-NL" dirty="0"/>
              <a:t> </a:t>
            </a:r>
          </a:p>
          <a:p>
            <a:endParaRPr lang="en-GB" dirty="0"/>
          </a:p>
        </p:txBody>
      </p:sp>
      <p:sp>
        <p:nvSpPr>
          <p:cNvPr id="13" name="Picture Placeholder 3"/>
          <p:cNvSpPr>
            <a:spLocks noGrp="1"/>
          </p:cNvSpPr>
          <p:nvPr>
            <p:ph type="pic" sz="quarter" idx="16" hasCustomPrompt="1"/>
          </p:nvPr>
        </p:nvSpPr>
        <p:spPr>
          <a:xfrm>
            <a:off x="6096000" y="0"/>
            <a:ext cx="6096000" cy="6858000"/>
          </a:xfrm>
          <a:prstGeom prst="rect">
            <a:avLst/>
          </a:prstGeom>
        </p:spPr>
        <p:txBody>
          <a:bodyPr/>
          <a:lstStyle>
            <a:lvl1pPr marL="0" indent="0">
              <a:buNone/>
              <a:defRPr/>
            </a:lvl1pPr>
          </a:lstStyle>
          <a:p>
            <a:r>
              <a:rPr lang="nl-NL" dirty="0"/>
              <a:t> </a:t>
            </a:r>
            <a:endParaRPr lang="en-GB" dirty="0"/>
          </a:p>
        </p:txBody>
      </p:sp>
    </p:spTree>
    <p:extLst>
      <p:ext uri="{BB962C8B-B14F-4D97-AF65-F5344CB8AC3E}">
        <p14:creationId xmlns:p14="http://schemas.microsoft.com/office/powerpoint/2010/main" val="41859932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Slide - 2">
    <p:spTree>
      <p:nvGrpSpPr>
        <p:cNvPr id="1" name=""/>
        <p:cNvGrpSpPr/>
        <p:nvPr/>
      </p:nvGrpSpPr>
      <p:grpSpPr>
        <a:xfrm>
          <a:off x="0" y="0"/>
          <a:ext cx="0" cy="0"/>
          <a:chOff x="0" y="0"/>
          <a:chExt cx="0" cy="0"/>
        </a:xfrm>
      </p:grpSpPr>
      <p:sp>
        <p:nvSpPr>
          <p:cNvPr id="15" name="Picture Placeholder 2"/>
          <p:cNvSpPr>
            <a:spLocks noGrp="1"/>
          </p:cNvSpPr>
          <p:nvPr>
            <p:ph type="pic" sz="quarter" idx="15"/>
          </p:nvPr>
        </p:nvSpPr>
        <p:spPr>
          <a:xfrm>
            <a:off x="11" y="0"/>
            <a:ext cx="12200468" cy="6858000"/>
          </a:xfrm>
          <a:prstGeom prst="rect">
            <a:avLst/>
          </a:prstGeom>
        </p:spPr>
        <p:txBody>
          <a:bodyPr/>
          <a:lstStyle>
            <a:lvl1pPr marL="0" indent="0">
              <a:buNone/>
              <a:defRPr/>
            </a:lvl1pPr>
          </a:lstStyle>
          <a:p>
            <a:r>
              <a:rPr lang="en-US"/>
              <a:t>Click icon to add picture</a:t>
            </a:r>
            <a:endParaRPr lang="en-GB" dirty="0"/>
          </a:p>
        </p:txBody>
      </p:sp>
      <p:sp>
        <p:nvSpPr>
          <p:cNvPr id="4" name="Rectangle 3"/>
          <p:cNvSpPr/>
          <p:nvPr userDrawn="1"/>
        </p:nvSpPr>
        <p:spPr>
          <a:xfrm>
            <a:off x="1035583" y="1765903"/>
            <a:ext cx="2048716" cy="114905"/>
          </a:xfrm>
          <a:prstGeom prst="rect">
            <a:avLst/>
          </a:prstGeom>
          <a:solidFill>
            <a:schemeClr val="bg1"/>
          </a:solidFill>
          <a:ln>
            <a:noFill/>
          </a:ln>
          <a:effectLst/>
        </p:spPr>
        <p:style>
          <a:lnRef idx="1">
            <a:schemeClr val="dk1"/>
          </a:lnRef>
          <a:fillRef idx="3">
            <a:schemeClr val="dk1"/>
          </a:fillRef>
          <a:effectRef idx="2">
            <a:schemeClr val="dk1"/>
          </a:effectRef>
          <a:fontRef idx="minor">
            <a:schemeClr val="lt1"/>
          </a:fontRef>
        </p:style>
        <p:txBody>
          <a:bodyPr/>
          <a:lstStyle/>
          <a:p>
            <a:endParaRPr lang="en-US" sz="1800">
              <a:solidFill>
                <a:prstClr val="white"/>
              </a:solidFill>
            </a:endParaRPr>
          </a:p>
        </p:txBody>
      </p:sp>
      <p:sp>
        <p:nvSpPr>
          <p:cNvPr id="5" name="Rectangle 4"/>
          <p:cNvSpPr/>
          <p:nvPr userDrawn="1"/>
        </p:nvSpPr>
        <p:spPr>
          <a:xfrm>
            <a:off x="7621919" y="1765903"/>
            <a:ext cx="979281" cy="114905"/>
          </a:xfrm>
          <a:prstGeom prst="rect">
            <a:avLst/>
          </a:prstGeom>
          <a:solidFill>
            <a:schemeClr val="bg1"/>
          </a:solidFill>
          <a:ln>
            <a:noFill/>
          </a:ln>
          <a:effectLst/>
        </p:spPr>
        <p:style>
          <a:lnRef idx="1">
            <a:schemeClr val="dk1"/>
          </a:lnRef>
          <a:fillRef idx="3">
            <a:schemeClr val="dk1"/>
          </a:fillRef>
          <a:effectRef idx="2">
            <a:schemeClr val="dk1"/>
          </a:effectRef>
          <a:fontRef idx="minor">
            <a:schemeClr val="lt1"/>
          </a:fontRef>
        </p:style>
        <p:txBody>
          <a:bodyPr/>
          <a:lstStyle/>
          <a:p>
            <a:endParaRPr lang="en-US" sz="1800">
              <a:solidFill>
                <a:prstClr val="white"/>
              </a:solidFill>
            </a:endParaRPr>
          </a:p>
        </p:txBody>
      </p:sp>
      <p:sp>
        <p:nvSpPr>
          <p:cNvPr id="6" name="Rectangle 5"/>
          <p:cNvSpPr/>
          <p:nvPr userDrawn="1"/>
        </p:nvSpPr>
        <p:spPr>
          <a:xfrm>
            <a:off x="7583935" y="3774929"/>
            <a:ext cx="1310908" cy="114905"/>
          </a:xfrm>
          <a:prstGeom prst="rect">
            <a:avLst/>
          </a:prstGeom>
          <a:solidFill>
            <a:schemeClr val="bg1"/>
          </a:solidFill>
          <a:ln>
            <a:noFill/>
          </a:ln>
          <a:effectLst/>
        </p:spPr>
        <p:style>
          <a:lnRef idx="1">
            <a:schemeClr val="dk1"/>
          </a:lnRef>
          <a:fillRef idx="3">
            <a:schemeClr val="dk1"/>
          </a:fillRef>
          <a:effectRef idx="2">
            <a:schemeClr val="dk1"/>
          </a:effectRef>
          <a:fontRef idx="minor">
            <a:schemeClr val="lt1"/>
          </a:fontRef>
        </p:style>
        <p:txBody>
          <a:bodyPr/>
          <a:lstStyle/>
          <a:p>
            <a:endParaRPr lang="en-US" sz="1800">
              <a:solidFill>
                <a:prstClr val="white"/>
              </a:solidFill>
            </a:endParaRPr>
          </a:p>
        </p:txBody>
      </p:sp>
      <p:pic>
        <p:nvPicPr>
          <p:cNvPr id="10" name="Picture 9" descr="drift-logo-horizontaal-wi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577" y="589923"/>
            <a:ext cx="2867567" cy="535951"/>
          </a:xfrm>
          <a:prstGeom prst="rect">
            <a:avLst/>
          </a:prstGeom>
        </p:spPr>
      </p:pic>
      <p:sp>
        <p:nvSpPr>
          <p:cNvPr id="17" name="Text Placeholder 11"/>
          <p:cNvSpPr>
            <a:spLocks noGrp="1"/>
          </p:cNvSpPr>
          <p:nvPr>
            <p:ph type="body" sz="quarter" idx="10" hasCustomPrompt="1"/>
          </p:nvPr>
        </p:nvSpPr>
        <p:spPr>
          <a:xfrm>
            <a:off x="915411" y="1845750"/>
            <a:ext cx="5209116" cy="3754967"/>
          </a:xfrm>
          <a:prstGeom prst="rect">
            <a:avLst/>
          </a:prstGeom>
        </p:spPr>
        <p:txBody>
          <a:bodyPr/>
          <a:lstStyle>
            <a:lvl1pPr marL="0" indent="0">
              <a:buNone/>
              <a:defRPr sz="4400" b="1">
                <a:solidFill>
                  <a:schemeClr val="bg1"/>
                </a:solidFill>
                <a:latin typeface="+mn-lt"/>
              </a:defRPr>
            </a:lvl1pPr>
            <a:lvl2pPr marL="457155" indent="0">
              <a:buNone/>
              <a:defRPr sz="3200">
                <a:solidFill>
                  <a:schemeClr val="bg1"/>
                </a:solidFill>
                <a:latin typeface="Campton Book" panose="00000800000000000000" pitchFamily="50" charset="0"/>
              </a:defRPr>
            </a:lvl2pPr>
            <a:lvl3pPr marL="914309" indent="0">
              <a:buNone/>
              <a:defRPr sz="3200">
                <a:solidFill>
                  <a:schemeClr val="bg1"/>
                </a:solidFill>
                <a:latin typeface="Campton Book" panose="00000800000000000000" pitchFamily="50" charset="0"/>
              </a:defRPr>
            </a:lvl3pPr>
            <a:lvl4pPr marL="1371464" indent="0">
              <a:buNone/>
              <a:defRPr sz="3200">
                <a:solidFill>
                  <a:schemeClr val="bg1"/>
                </a:solidFill>
                <a:latin typeface="Campton Book" panose="00000800000000000000" pitchFamily="50" charset="0"/>
              </a:defRPr>
            </a:lvl4pPr>
            <a:lvl5pPr marL="1828618" indent="0">
              <a:buNone/>
              <a:defRPr sz="3200">
                <a:solidFill>
                  <a:schemeClr val="bg1"/>
                </a:solidFill>
                <a:latin typeface="Campton Book" panose="00000800000000000000" pitchFamily="50" charset="0"/>
              </a:defRPr>
            </a:lvl5pPr>
          </a:lstStyle>
          <a:p>
            <a:pPr lvl="0"/>
            <a:r>
              <a:rPr lang="en-US" dirty="0"/>
              <a:t>Click to enter title of presentation</a:t>
            </a:r>
          </a:p>
          <a:p>
            <a:pPr lvl="0"/>
            <a:r>
              <a:rPr lang="en-US" dirty="0"/>
              <a:t>Click to edit Master text styles</a:t>
            </a:r>
          </a:p>
        </p:txBody>
      </p:sp>
      <p:sp>
        <p:nvSpPr>
          <p:cNvPr id="19" name="Text Placeholder 18"/>
          <p:cNvSpPr>
            <a:spLocks noGrp="1"/>
          </p:cNvSpPr>
          <p:nvPr>
            <p:ph type="body" sz="quarter" idx="11" hasCustomPrompt="1"/>
          </p:nvPr>
        </p:nvSpPr>
        <p:spPr>
          <a:xfrm>
            <a:off x="7490791" y="1909666"/>
            <a:ext cx="3414295" cy="1578125"/>
          </a:xfrm>
          <a:prstGeom prst="rect">
            <a:avLst/>
          </a:prstGeom>
        </p:spPr>
        <p:txBody>
          <a:bodyPr/>
          <a:lstStyle>
            <a:lvl1pPr marL="0" indent="0">
              <a:buNone/>
              <a:defRPr lang="en-US" sz="1800" b="1" kern="1200" baseline="0" dirty="0" smtClean="0">
                <a:solidFill>
                  <a:schemeClr val="bg1"/>
                </a:solidFill>
                <a:latin typeface="+mn-lt"/>
                <a:ea typeface="+mn-ea"/>
                <a:cs typeface="Campton Bold"/>
              </a:defRPr>
            </a:lvl1pPr>
          </a:lstStyle>
          <a:p>
            <a:pPr lvl="0"/>
            <a:r>
              <a:rPr lang="en-US" dirty="0"/>
              <a:t>Name (bold)</a:t>
            </a:r>
          </a:p>
        </p:txBody>
      </p:sp>
      <p:sp>
        <p:nvSpPr>
          <p:cNvPr id="21" name="Text Placeholder 18"/>
          <p:cNvSpPr>
            <a:spLocks noGrp="1"/>
          </p:cNvSpPr>
          <p:nvPr>
            <p:ph type="body" sz="quarter" idx="13" hasCustomPrompt="1"/>
          </p:nvPr>
        </p:nvSpPr>
        <p:spPr>
          <a:xfrm>
            <a:off x="7453817" y="4327798"/>
            <a:ext cx="3451257" cy="992601"/>
          </a:xfrm>
          <a:prstGeom prst="rect">
            <a:avLst/>
          </a:prstGeom>
        </p:spPr>
        <p:txBody>
          <a:bodyPr/>
          <a:lstStyle>
            <a:lvl1pPr marL="0" indent="0">
              <a:buNone/>
              <a:defRPr lang="en-US" sz="1600" kern="1200" baseline="0" dirty="0" smtClean="0">
                <a:solidFill>
                  <a:schemeClr val="bg1"/>
                </a:solidFill>
                <a:latin typeface="+mn-lt"/>
                <a:ea typeface="+mn-ea"/>
                <a:cs typeface="Campton Light"/>
              </a:defRPr>
            </a:lvl1pPr>
          </a:lstStyle>
          <a:p>
            <a:pPr lvl="0"/>
            <a:r>
              <a:rPr lang="en-US" dirty="0"/>
              <a:t>20th march 2017</a:t>
            </a:r>
          </a:p>
          <a:p>
            <a:pPr lvl="0"/>
            <a:r>
              <a:rPr lang="en-US" dirty="0"/>
              <a:t>London, UK</a:t>
            </a:r>
          </a:p>
        </p:txBody>
      </p:sp>
      <p:sp>
        <p:nvSpPr>
          <p:cNvPr id="12" name="Text Placeholder 18"/>
          <p:cNvSpPr>
            <a:spLocks noGrp="1"/>
          </p:cNvSpPr>
          <p:nvPr>
            <p:ph type="body" sz="quarter" idx="14" hasCustomPrompt="1"/>
          </p:nvPr>
        </p:nvSpPr>
        <p:spPr>
          <a:xfrm>
            <a:off x="7443211" y="3902095"/>
            <a:ext cx="3461860" cy="461977"/>
          </a:xfrm>
          <a:prstGeom prst="rect">
            <a:avLst/>
          </a:prstGeom>
        </p:spPr>
        <p:txBody>
          <a:bodyPr/>
          <a:lstStyle>
            <a:lvl1pPr marL="0" indent="0">
              <a:buNone/>
              <a:defRPr lang="en-US" sz="1800" b="1" kern="1200" baseline="0" dirty="0" smtClean="0">
                <a:solidFill>
                  <a:schemeClr val="bg1"/>
                </a:solidFill>
                <a:latin typeface="+mn-lt"/>
                <a:ea typeface="+mn-ea"/>
                <a:cs typeface="Campton Bold"/>
              </a:defRPr>
            </a:lvl1pPr>
          </a:lstStyle>
          <a:p>
            <a:pPr lvl="0"/>
            <a:r>
              <a:rPr lang="en-US" dirty="0"/>
              <a:t>date / location</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71012" y="5100033"/>
            <a:ext cx="2929465" cy="1757993"/>
          </a:xfrm>
          <a:prstGeom prst="rect">
            <a:avLst/>
          </a:prstGeom>
        </p:spPr>
      </p:pic>
    </p:spTree>
    <p:extLst>
      <p:ext uri="{BB962C8B-B14F-4D97-AF65-F5344CB8AC3E}">
        <p14:creationId xmlns:p14="http://schemas.microsoft.com/office/powerpoint/2010/main" val="36304823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6859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4"/>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09600" y="6245225"/>
            <a:ext cx="2844800" cy="476251"/>
          </a:xfrm>
          <a:prstGeom prst="rect">
            <a:avLst/>
          </a:prstGeom>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a:ln/>
        </p:spPr>
        <p:txBody>
          <a:bodyPr/>
          <a:lstStyle>
            <a:lvl1pPr>
              <a:defRPr/>
            </a:lvl1pPr>
          </a:lstStyle>
          <a:p>
            <a:pPr>
              <a:defRPr/>
            </a:pPr>
            <a:fld id="{54BFC662-5752-40E2-A4FE-169823480D66}"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9665408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9"/>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nl-NL"/>
              <a:t>Klik om de ondertitelstijl van het model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0DBC05-B7D1-462C-B3F5-BEAB1AC893F7}"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40777916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3E2419-4398-42B4-9C82-40E3577C6E41}"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34583704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3"/>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nl-NL"/>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9B0C02-B53F-4567-BE6A-7625DF32D6F2}"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31822516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593C37-2274-4A4C-9687-BD01AB28F91A}"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12834564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70"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0668018-263E-49A5-B9CF-115807D191B5}"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22381817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ED8E83-7CE9-43F7-A625-11D5ABD4BCE1}"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34340305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82C3BB9-3F21-4037-A5DB-FE17C1839AC6}"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490007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1.emf"/></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2.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30.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image" Target="../media/image1.emf"/><Relationship Id="rId5" Type="http://schemas.openxmlformats.org/officeDocument/2006/relationships/theme" Target="../theme/theme13.xml"/><Relationship Id="rId4" Type="http://schemas.openxmlformats.org/officeDocument/2006/relationships/slideLayout" Target="../slideLayouts/slideLayout13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65.xml"/><Relationship Id="rId7" Type="http://schemas.openxmlformats.org/officeDocument/2006/relationships/image" Target="../media/image12.pn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theme" Target="../theme/theme7.xml"/><Relationship Id="rId5" Type="http://schemas.openxmlformats.org/officeDocument/2006/relationships/slideLayout" Target="../slideLayouts/slideLayout67.xml"/><Relationship Id="rId10" Type="http://schemas.openxmlformats.org/officeDocument/2006/relationships/image" Target="../media/image15.jpeg"/><Relationship Id="rId4" Type="http://schemas.openxmlformats.org/officeDocument/2006/relationships/slideLayout" Target="../slideLayouts/slideLayout66.xml"/><Relationship Id="rId9" Type="http://schemas.openxmlformats.org/officeDocument/2006/relationships/image" Target="../media/image1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1.emf"/><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9.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drift-logo-horizontaal-wit.eps"/>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35577" y="589929"/>
            <a:ext cx="2867567" cy="535951"/>
          </a:xfrm>
          <a:prstGeom prst="rect">
            <a:avLst/>
          </a:prstGeom>
        </p:spPr>
      </p:pic>
    </p:spTree>
    <p:extLst>
      <p:ext uri="{BB962C8B-B14F-4D97-AF65-F5344CB8AC3E}">
        <p14:creationId xmlns:p14="http://schemas.microsoft.com/office/powerpoint/2010/main" val="310586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219018"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55" indent="-304755" algn="l" defTabSz="1219018"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265" indent="-304755" algn="l" defTabSz="1219018"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771" indent="-304755" algn="l" defTabSz="1219018"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280" indent="-304755" algn="l" defTabSz="121901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2790" indent="-304755" algn="l" defTabSz="121901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299" indent="-304755" algn="l" defTabSz="121901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808" indent="-304755" algn="l" defTabSz="121901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316" indent="-304755" algn="l" defTabSz="121901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825" indent="-304755" algn="l" defTabSz="121901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11"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8" algn="l" defTabSz="1219018" rtl="0" eaLnBrk="1" latinLnBrk="0" hangingPunct="1">
        <a:defRPr sz="2400" kern="1200">
          <a:solidFill>
            <a:schemeClr val="tx1"/>
          </a:solidFill>
          <a:latin typeface="+mn-lt"/>
          <a:ea typeface="+mn-ea"/>
          <a:cs typeface="+mn-cs"/>
        </a:defRPr>
      </a:lvl4pPr>
      <a:lvl5pPr marL="2438038" algn="l" defTabSz="1219018" rtl="0" eaLnBrk="1" latinLnBrk="0" hangingPunct="1">
        <a:defRPr sz="2400" kern="1200">
          <a:solidFill>
            <a:schemeClr val="tx1"/>
          </a:solidFill>
          <a:latin typeface="+mn-lt"/>
          <a:ea typeface="+mn-ea"/>
          <a:cs typeface="+mn-cs"/>
        </a:defRPr>
      </a:lvl5pPr>
      <a:lvl6pPr marL="3047545"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0" algn="l" defTabSz="1219018" rtl="0" eaLnBrk="1" latinLnBrk="0" hangingPunct="1">
        <a:defRPr sz="2400" kern="1200">
          <a:solidFill>
            <a:schemeClr val="tx1"/>
          </a:solidFill>
          <a:latin typeface="+mn-lt"/>
          <a:ea typeface="+mn-ea"/>
          <a:cs typeface="+mn-cs"/>
        </a:defRPr>
      </a:lvl8pPr>
      <a:lvl9pPr marL="4876071" algn="l" defTabSz="1219018"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t>Klik om het opmaakprofiel te bewerken</a:t>
            </a:r>
          </a:p>
        </p:txBody>
      </p:sp>
      <p:sp>
        <p:nvSpPr>
          <p:cNvPr id="1027" name="Rectangle 3"/>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t>Klik om de opmaakprofielen van de modeltekst te bewerken</a:t>
            </a:r>
          </a:p>
          <a:p>
            <a:pPr lvl="1"/>
            <a:r>
              <a:rPr lang="nl-NL"/>
              <a:t>Tweede niveau</a:t>
            </a:r>
          </a:p>
          <a:p>
            <a:pPr lvl="2"/>
            <a:r>
              <a:rPr lang="nl-NL"/>
              <a:t>Derde niveau</a:t>
            </a:r>
          </a:p>
          <a:p>
            <a:pPr lvl="3"/>
            <a:r>
              <a:rPr lang="nl-NL"/>
              <a:t>Vierde niveau</a:t>
            </a:r>
          </a:p>
          <a:p>
            <a:pPr lvl="4"/>
            <a:r>
              <a:rPr lang="nl-NL"/>
              <a:t>Vijfde niveau</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defTabSz="914377" fontAlgn="base">
              <a:spcBef>
                <a:spcPct val="0"/>
              </a:spcBef>
              <a:spcAft>
                <a:spcPct val="0"/>
              </a:spcAft>
              <a:defRPr/>
            </a:pPr>
            <a:endParaRPr lang="nl-NL">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defTabSz="914377" fontAlgn="base">
              <a:spcBef>
                <a:spcPct val="0"/>
              </a:spcBef>
              <a:spcAft>
                <a:spcPct val="0"/>
              </a:spcAft>
              <a:defRPr/>
            </a:pPr>
            <a:endParaRPr lang="nl-NL">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defTabSz="914377" fontAlgn="base">
              <a:spcBef>
                <a:spcPct val="0"/>
              </a:spcBef>
              <a:spcAft>
                <a:spcPct val="0"/>
              </a:spcAft>
              <a:defRPr/>
            </a:pPr>
            <a:fld id="{BB08459A-100C-495C-80A4-C952DFACCDDC}" type="slidenum">
              <a:rPr lang="nl-NL" smtClean="0">
                <a:solidFill>
                  <a:srgbClr val="000000"/>
                </a:solidFill>
              </a:rPr>
              <a:pPr defTabSz="914377" fontAlgn="base">
                <a:spcBef>
                  <a:spcPct val="0"/>
                </a:spcBef>
                <a:spcAft>
                  <a:spcPct val="0"/>
                </a:spcAft>
                <a:defRPr/>
              </a:pPr>
              <a:t>‹#›</a:t>
            </a:fld>
            <a:endParaRPr lang="nl-NL">
              <a:solidFill>
                <a:srgbClr val="000000"/>
              </a:solidFill>
            </a:endParaRPr>
          </a:p>
        </p:txBody>
      </p:sp>
    </p:spTree>
    <p:extLst>
      <p:ext uri="{BB962C8B-B14F-4D97-AF65-F5344CB8AC3E}">
        <p14:creationId xmlns:p14="http://schemas.microsoft.com/office/powerpoint/2010/main" val="242767093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89" algn="ctr" rtl="0" eaLnBrk="1" fontAlgn="base" hangingPunct="1">
        <a:spcBef>
          <a:spcPct val="0"/>
        </a:spcBef>
        <a:spcAft>
          <a:spcPct val="0"/>
        </a:spcAft>
        <a:defRPr sz="4400">
          <a:solidFill>
            <a:schemeClr val="tx2"/>
          </a:solidFill>
          <a:latin typeface="Arial" charset="0"/>
          <a:cs typeface="Arial" charset="0"/>
        </a:defRPr>
      </a:lvl6pPr>
      <a:lvl7pPr marL="914377" algn="ctr" rtl="0" eaLnBrk="1" fontAlgn="base" hangingPunct="1">
        <a:spcBef>
          <a:spcPct val="0"/>
        </a:spcBef>
        <a:spcAft>
          <a:spcPct val="0"/>
        </a:spcAft>
        <a:defRPr sz="4400">
          <a:solidFill>
            <a:schemeClr val="tx2"/>
          </a:solidFill>
          <a:latin typeface="Arial" charset="0"/>
          <a:cs typeface="Arial" charset="0"/>
        </a:defRPr>
      </a:lvl7pPr>
      <a:lvl8pPr marL="1371566" algn="ctr" rtl="0" eaLnBrk="1" fontAlgn="base" hangingPunct="1">
        <a:spcBef>
          <a:spcPct val="0"/>
        </a:spcBef>
        <a:spcAft>
          <a:spcPct val="0"/>
        </a:spcAft>
        <a:defRPr sz="4400">
          <a:solidFill>
            <a:schemeClr val="tx2"/>
          </a:solidFill>
          <a:latin typeface="Arial" charset="0"/>
          <a:cs typeface="Arial" charset="0"/>
        </a:defRPr>
      </a:lvl8pPr>
      <a:lvl9pPr marL="1828754" algn="ctr" rtl="0" eaLnBrk="1" fontAlgn="base" hangingPunct="1">
        <a:spcBef>
          <a:spcPct val="0"/>
        </a:spcBef>
        <a:spcAft>
          <a:spcPct val="0"/>
        </a:spcAft>
        <a:defRPr sz="4400">
          <a:solidFill>
            <a:schemeClr val="tx2"/>
          </a:solidFill>
          <a:latin typeface="Arial" charset="0"/>
          <a:cs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cs typeface="+mn-cs"/>
        </a:defRPr>
      </a:lvl2pPr>
      <a:lvl3pPr marL="1142971" indent="-228594" algn="l" rtl="0" eaLnBrk="0" fontAlgn="base" hangingPunct="0">
        <a:spcBef>
          <a:spcPct val="20000"/>
        </a:spcBef>
        <a:spcAft>
          <a:spcPct val="0"/>
        </a:spcAft>
        <a:buChar char="•"/>
        <a:defRPr sz="2400">
          <a:solidFill>
            <a:schemeClr val="tx1"/>
          </a:solidFill>
          <a:latin typeface="+mn-lt"/>
          <a:cs typeface="+mn-cs"/>
        </a:defRPr>
      </a:lvl3pPr>
      <a:lvl4pPr marL="1600160" indent="-228594" algn="l" rtl="0" eaLnBrk="0" fontAlgn="base" hangingPunct="0">
        <a:spcBef>
          <a:spcPct val="20000"/>
        </a:spcBef>
        <a:spcAft>
          <a:spcPct val="0"/>
        </a:spcAft>
        <a:buChar char="–"/>
        <a:defRPr sz="2000">
          <a:solidFill>
            <a:schemeClr val="tx1"/>
          </a:solidFill>
          <a:latin typeface="+mn-lt"/>
          <a:cs typeface="+mn-cs"/>
        </a:defRPr>
      </a:lvl4pPr>
      <a:lvl5pPr marL="2057349" indent="-228594" algn="l" rtl="0" eaLnBrk="0" fontAlgn="base" hangingPunct="0">
        <a:spcBef>
          <a:spcPct val="20000"/>
        </a:spcBef>
        <a:spcAft>
          <a:spcPct val="0"/>
        </a:spcAft>
        <a:buChar char="»"/>
        <a:defRPr sz="2000">
          <a:solidFill>
            <a:schemeClr val="tx1"/>
          </a:solidFill>
          <a:latin typeface="+mn-lt"/>
          <a:cs typeface="+mn-cs"/>
        </a:defRPr>
      </a:lvl5pPr>
      <a:lvl6pPr marL="2514537" indent="-228594" algn="l" rtl="0" eaLnBrk="1" fontAlgn="base" hangingPunct="1">
        <a:spcBef>
          <a:spcPct val="20000"/>
        </a:spcBef>
        <a:spcAft>
          <a:spcPct val="0"/>
        </a:spcAft>
        <a:buChar char="»"/>
        <a:defRPr sz="2000">
          <a:solidFill>
            <a:schemeClr val="tx1"/>
          </a:solidFill>
          <a:latin typeface="+mn-lt"/>
          <a:cs typeface="+mn-cs"/>
        </a:defRPr>
      </a:lvl6pPr>
      <a:lvl7pPr marL="2971726" indent="-228594" algn="l" rtl="0" eaLnBrk="1" fontAlgn="base" hangingPunct="1">
        <a:spcBef>
          <a:spcPct val="20000"/>
        </a:spcBef>
        <a:spcAft>
          <a:spcPct val="0"/>
        </a:spcAft>
        <a:buChar char="»"/>
        <a:defRPr sz="2000">
          <a:solidFill>
            <a:schemeClr val="tx1"/>
          </a:solidFill>
          <a:latin typeface="+mn-lt"/>
          <a:cs typeface="+mn-cs"/>
        </a:defRPr>
      </a:lvl7pPr>
      <a:lvl8pPr marL="3428914" indent="-228594" algn="l" rtl="0" eaLnBrk="1" fontAlgn="base" hangingPunct="1">
        <a:spcBef>
          <a:spcPct val="20000"/>
        </a:spcBef>
        <a:spcAft>
          <a:spcPct val="0"/>
        </a:spcAft>
        <a:buChar char="»"/>
        <a:defRPr sz="2000">
          <a:solidFill>
            <a:schemeClr val="tx1"/>
          </a:solidFill>
          <a:latin typeface="+mn-lt"/>
          <a:cs typeface="+mn-cs"/>
        </a:defRPr>
      </a:lvl8pPr>
      <a:lvl9pPr marL="3886103" indent="-228594" algn="l" rtl="0" eaLnBrk="1" fontAlgn="base" hangingPunct="1">
        <a:spcBef>
          <a:spcPct val="20000"/>
        </a:spcBef>
        <a:spcAft>
          <a:spcPct val="0"/>
        </a:spcAft>
        <a:buChar char="»"/>
        <a:defRPr sz="2000">
          <a:solidFill>
            <a:schemeClr val="tx1"/>
          </a:solidFill>
          <a:latin typeface="+mn-lt"/>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drift-logo-horizontaal-wit.eps"/>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35578" y="589925"/>
            <a:ext cx="2867567" cy="535951"/>
          </a:xfrm>
          <a:prstGeom prst="rect">
            <a:avLst/>
          </a:prstGeom>
        </p:spPr>
      </p:pic>
    </p:spTree>
    <p:extLst>
      <p:ext uri="{BB962C8B-B14F-4D97-AF65-F5344CB8AC3E}">
        <p14:creationId xmlns:p14="http://schemas.microsoft.com/office/powerpoint/2010/main" val="151345453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txStyles>
    <p:titleStyle>
      <a:lvl1pPr algn="l" defTabSz="91428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3" indent="-228573" algn="l" defTabSz="9142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8" indent="-228573" algn="l" defTabSz="9142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8" indent="-228573"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0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4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76500011"/>
      </p:ext>
    </p:extLst>
  </p:cSld>
  <p:clrMap bg1="lt1" tx1="dk1" bg2="dk2"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drift-logo-horizontaal-wit.eps"/>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35573" y="589925"/>
            <a:ext cx="2867567" cy="535951"/>
          </a:xfrm>
          <a:prstGeom prst="rect">
            <a:avLst/>
          </a:prstGeom>
        </p:spPr>
      </p:pic>
    </p:spTree>
    <p:extLst>
      <p:ext uri="{BB962C8B-B14F-4D97-AF65-F5344CB8AC3E}">
        <p14:creationId xmlns:p14="http://schemas.microsoft.com/office/powerpoint/2010/main" val="23124131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Lst>
  <p:txStyles>
    <p:titleStyle>
      <a:lvl1pPr algn="l" defTabSz="1218958"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39" indent="-304739" algn="l" defTabSz="1218958"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221" indent="-304739" algn="l" defTabSz="1218958"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697" indent="-304739" algn="l" defTabSz="1218958"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173" indent="-304739" algn="l" defTabSz="121895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2654" indent="-304739" algn="l" defTabSz="121895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131" indent="-304739" algn="l" defTabSz="121895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610" indent="-304739" algn="l" defTabSz="121895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088" indent="-304739" algn="l" defTabSz="121895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568" indent="-304739" algn="l" defTabSz="121895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8958" rtl="0" eaLnBrk="1" latinLnBrk="0" hangingPunct="1">
        <a:defRPr sz="2400" kern="1200">
          <a:solidFill>
            <a:schemeClr val="tx1"/>
          </a:solidFill>
          <a:latin typeface="+mn-lt"/>
          <a:ea typeface="+mn-ea"/>
          <a:cs typeface="+mn-cs"/>
        </a:defRPr>
      </a:lvl1pPr>
      <a:lvl2pPr marL="609479" algn="l" defTabSz="1218958" rtl="0" eaLnBrk="1" latinLnBrk="0" hangingPunct="1">
        <a:defRPr sz="2400" kern="1200">
          <a:solidFill>
            <a:schemeClr val="tx1"/>
          </a:solidFill>
          <a:latin typeface="+mn-lt"/>
          <a:ea typeface="+mn-ea"/>
          <a:cs typeface="+mn-cs"/>
        </a:defRPr>
      </a:lvl2pPr>
      <a:lvl3pPr marL="1218958" algn="l" defTabSz="1218958" rtl="0" eaLnBrk="1" latinLnBrk="0" hangingPunct="1">
        <a:defRPr sz="2400" kern="1200">
          <a:solidFill>
            <a:schemeClr val="tx1"/>
          </a:solidFill>
          <a:latin typeface="+mn-lt"/>
          <a:ea typeface="+mn-ea"/>
          <a:cs typeface="+mn-cs"/>
        </a:defRPr>
      </a:lvl3pPr>
      <a:lvl4pPr marL="1828437" algn="l" defTabSz="1218958" rtl="0" eaLnBrk="1" latinLnBrk="0" hangingPunct="1">
        <a:defRPr sz="2400" kern="1200">
          <a:solidFill>
            <a:schemeClr val="tx1"/>
          </a:solidFill>
          <a:latin typeface="+mn-lt"/>
          <a:ea typeface="+mn-ea"/>
          <a:cs typeface="+mn-cs"/>
        </a:defRPr>
      </a:lvl4pPr>
      <a:lvl5pPr marL="2437914" algn="l" defTabSz="1218958" rtl="0" eaLnBrk="1" latinLnBrk="0" hangingPunct="1">
        <a:defRPr sz="2400" kern="1200">
          <a:solidFill>
            <a:schemeClr val="tx1"/>
          </a:solidFill>
          <a:latin typeface="+mn-lt"/>
          <a:ea typeface="+mn-ea"/>
          <a:cs typeface="+mn-cs"/>
        </a:defRPr>
      </a:lvl5pPr>
      <a:lvl6pPr marL="3047394" algn="l" defTabSz="1218958" rtl="0" eaLnBrk="1" latinLnBrk="0" hangingPunct="1">
        <a:defRPr sz="2400" kern="1200">
          <a:solidFill>
            <a:schemeClr val="tx1"/>
          </a:solidFill>
          <a:latin typeface="+mn-lt"/>
          <a:ea typeface="+mn-ea"/>
          <a:cs typeface="+mn-cs"/>
        </a:defRPr>
      </a:lvl6pPr>
      <a:lvl7pPr marL="3656867" algn="l" defTabSz="1218958" rtl="0" eaLnBrk="1" latinLnBrk="0" hangingPunct="1">
        <a:defRPr sz="2400" kern="1200">
          <a:solidFill>
            <a:schemeClr val="tx1"/>
          </a:solidFill>
          <a:latin typeface="+mn-lt"/>
          <a:ea typeface="+mn-ea"/>
          <a:cs typeface="+mn-cs"/>
        </a:defRPr>
      </a:lvl7pPr>
      <a:lvl8pPr marL="4266347" algn="l" defTabSz="1218958" rtl="0" eaLnBrk="1" latinLnBrk="0" hangingPunct="1">
        <a:defRPr sz="2400" kern="1200">
          <a:solidFill>
            <a:schemeClr val="tx1"/>
          </a:solidFill>
          <a:latin typeface="+mn-lt"/>
          <a:ea typeface="+mn-ea"/>
          <a:cs typeface="+mn-cs"/>
        </a:defRPr>
      </a:lvl8pPr>
      <a:lvl9pPr marL="4875825" algn="l" defTabSz="1218958"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0"/>
        <p:cNvGrpSpPr/>
        <p:nvPr/>
      </p:nvGrpSpPr>
      <p:grpSpPr>
        <a:xfrm>
          <a:off x="0" y="0"/>
          <a:ext cx="0" cy="0"/>
          <a:chOff x="0" y="0"/>
          <a:chExt cx="0" cy="0"/>
        </a:xfrm>
      </p:grpSpPr>
      <p:sp>
        <p:nvSpPr>
          <p:cNvPr id="491" name="Google Shape;491;p8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3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3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3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3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3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3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3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3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300" b="0" i="0" u="none" strike="noStrike" cap="none">
                <a:solidFill>
                  <a:schemeClr val="dk2"/>
                </a:solidFill>
                <a:latin typeface="Arial"/>
                <a:ea typeface="Arial"/>
                <a:cs typeface="Arial"/>
                <a:sym typeface="Arial"/>
              </a:defRPr>
            </a:lvl9pPr>
          </a:lstStyle>
          <a:p>
            <a:endParaRPr/>
          </a:p>
        </p:txBody>
      </p:sp>
      <p:sp>
        <p:nvSpPr>
          <p:cNvPr id="492" name="Google Shape;492;p89"/>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93" name="Google Shape;493;p89"/>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494" name="Google Shape;494;p89"/>
          <p:cNvSpPr txBox="1">
            <a:spLocks noGrp="1"/>
          </p:cNvSpPr>
          <p:nvPr>
            <p:ph type="ftr" idx="11"/>
          </p:nvPr>
        </p:nvSpPr>
        <p:spPr>
          <a:xfrm>
            <a:off x="4165600" y="6245225"/>
            <a:ext cx="3860800" cy="476251"/>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495" name="Google Shape;495;p89"/>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4115393"/>
      </p:ext>
    </p:extLst>
  </p:cSld>
  <p:clrMap bg1="lt1" tx1="dk1" bg2="dk2"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en-US"/>
              <a:t>Click to edit Master text styles</a:t>
            </a:r>
          </a:p>
          <a:p>
            <a:pPr lvl="1"/>
            <a:r>
              <a:rPr lang="nl-NL" altLang="en-US"/>
              <a:t>Second level</a:t>
            </a:r>
          </a:p>
          <a:p>
            <a:pPr lvl="2"/>
            <a:r>
              <a:rPr lang="nl-NL" altLang="en-US"/>
              <a:t>Third level</a:t>
            </a:r>
          </a:p>
          <a:p>
            <a:pPr lvl="3"/>
            <a:r>
              <a:rPr lang="nl-NL" altLang="en-US"/>
              <a:t>Fourth level</a:t>
            </a:r>
          </a:p>
          <a:p>
            <a:pPr lvl="4"/>
            <a:r>
              <a:rPr lang="nl-NL" alt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defTabSz="914332" fontAlgn="base">
              <a:spcBef>
                <a:spcPct val="0"/>
              </a:spcBef>
              <a:spcAft>
                <a:spcPct val="0"/>
              </a:spcAft>
              <a:defRPr/>
            </a:pPr>
            <a:endParaRPr lang="nl-NL"/>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defTabSz="914332" fontAlgn="base">
              <a:spcBef>
                <a:spcPct val="0"/>
              </a:spcBef>
              <a:spcAft>
                <a:spcPct val="0"/>
              </a:spcAft>
              <a:defRPr/>
            </a:pPr>
            <a:endParaRPr lang="nl-NL"/>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defTabSz="914332" fontAlgn="base">
              <a:spcBef>
                <a:spcPct val="0"/>
              </a:spcBef>
              <a:spcAft>
                <a:spcPct val="0"/>
              </a:spcAft>
              <a:defRPr/>
            </a:pPr>
            <a:fld id="{13FD5D2B-AFB5-4D3B-941B-46EF2C59E5CF}" type="slidenum">
              <a:rPr lang="nl-NL" smtClean="0"/>
              <a:pPr defTabSz="914332" fontAlgn="base">
                <a:spcBef>
                  <a:spcPct val="0"/>
                </a:spcBef>
                <a:spcAft>
                  <a:spcPct val="0"/>
                </a:spcAft>
                <a:defRPr/>
              </a:pPr>
              <a:t>‹#›</a:t>
            </a:fld>
            <a:endParaRPr lang="nl-NL"/>
          </a:p>
        </p:txBody>
      </p:sp>
    </p:spTree>
    <p:extLst>
      <p:ext uri="{BB962C8B-B14F-4D97-AF65-F5344CB8AC3E}">
        <p14:creationId xmlns:p14="http://schemas.microsoft.com/office/powerpoint/2010/main" val="27815703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67" algn="ctr" rtl="0" fontAlgn="base">
        <a:spcBef>
          <a:spcPct val="0"/>
        </a:spcBef>
        <a:spcAft>
          <a:spcPct val="0"/>
        </a:spcAft>
        <a:defRPr sz="4400">
          <a:solidFill>
            <a:schemeClr val="tx2"/>
          </a:solidFill>
          <a:latin typeface="Arial" charset="0"/>
        </a:defRPr>
      </a:lvl6pPr>
      <a:lvl7pPr marL="914332" algn="ctr" rtl="0" fontAlgn="base">
        <a:spcBef>
          <a:spcPct val="0"/>
        </a:spcBef>
        <a:spcAft>
          <a:spcPct val="0"/>
        </a:spcAft>
        <a:defRPr sz="4400">
          <a:solidFill>
            <a:schemeClr val="tx2"/>
          </a:solidFill>
          <a:latin typeface="Arial" charset="0"/>
        </a:defRPr>
      </a:lvl7pPr>
      <a:lvl8pPr marL="1371498" algn="ctr" rtl="0" fontAlgn="base">
        <a:spcBef>
          <a:spcPct val="0"/>
        </a:spcBef>
        <a:spcAft>
          <a:spcPct val="0"/>
        </a:spcAft>
        <a:defRPr sz="4400">
          <a:solidFill>
            <a:schemeClr val="tx2"/>
          </a:solidFill>
          <a:latin typeface="Arial" charset="0"/>
        </a:defRPr>
      </a:lvl8pPr>
      <a:lvl9pPr marL="1828664" algn="ctr" rtl="0" fontAlgn="base">
        <a:spcBef>
          <a:spcPct val="0"/>
        </a:spcBef>
        <a:spcAft>
          <a:spcPct val="0"/>
        </a:spcAft>
        <a:defRPr sz="4400">
          <a:solidFill>
            <a:schemeClr val="tx2"/>
          </a:solidFill>
          <a:latin typeface="Arial" charset="0"/>
        </a:defRPr>
      </a:lvl9pPr>
    </p:titleStyle>
    <p:bodyStyle>
      <a:lvl1pPr marL="342874" indent="-342874" algn="l" rtl="0" eaLnBrk="0" fontAlgn="base" hangingPunct="0">
        <a:spcBef>
          <a:spcPct val="20000"/>
        </a:spcBef>
        <a:spcAft>
          <a:spcPct val="0"/>
        </a:spcAft>
        <a:buChar char="•"/>
        <a:defRPr sz="3200">
          <a:solidFill>
            <a:schemeClr val="tx1"/>
          </a:solidFill>
          <a:latin typeface="+mn-lt"/>
          <a:ea typeface="+mn-ea"/>
          <a:cs typeface="+mn-cs"/>
        </a:defRPr>
      </a:lvl1pPr>
      <a:lvl2pPr marL="742895" indent="-285730" algn="l" rtl="0" eaLnBrk="0" fontAlgn="base" hangingPunct="0">
        <a:spcBef>
          <a:spcPct val="20000"/>
        </a:spcBef>
        <a:spcAft>
          <a:spcPct val="0"/>
        </a:spcAft>
        <a:buChar char="–"/>
        <a:defRPr sz="2800">
          <a:solidFill>
            <a:schemeClr val="tx1"/>
          </a:solidFill>
          <a:latin typeface="+mn-lt"/>
        </a:defRPr>
      </a:lvl2pPr>
      <a:lvl3pPr marL="1142914" indent="-228584" algn="l" rtl="0" eaLnBrk="0" fontAlgn="base" hangingPunct="0">
        <a:spcBef>
          <a:spcPct val="20000"/>
        </a:spcBef>
        <a:spcAft>
          <a:spcPct val="0"/>
        </a:spcAft>
        <a:buChar char="•"/>
        <a:defRPr sz="2400">
          <a:solidFill>
            <a:schemeClr val="tx1"/>
          </a:solidFill>
          <a:latin typeface="+mn-lt"/>
        </a:defRPr>
      </a:lvl3pPr>
      <a:lvl4pPr marL="1600080" indent="-228584" algn="l" rtl="0" eaLnBrk="0" fontAlgn="base" hangingPunct="0">
        <a:spcBef>
          <a:spcPct val="20000"/>
        </a:spcBef>
        <a:spcAft>
          <a:spcPct val="0"/>
        </a:spcAft>
        <a:buChar char="–"/>
        <a:defRPr sz="2000">
          <a:solidFill>
            <a:schemeClr val="tx1"/>
          </a:solidFill>
          <a:latin typeface="+mn-lt"/>
        </a:defRPr>
      </a:lvl4pPr>
      <a:lvl5pPr marL="2057247" indent="-228584" algn="l" rtl="0" eaLnBrk="0" fontAlgn="base" hangingPunct="0">
        <a:spcBef>
          <a:spcPct val="20000"/>
        </a:spcBef>
        <a:spcAft>
          <a:spcPct val="0"/>
        </a:spcAft>
        <a:buChar char="»"/>
        <a:defRPr sz="2000">
          <a:solidFill>
            <a:schemeClr val="tx1"/>
          </a:solidFill>
          <a:latin typeface="+mn-lt"/>
        </a:defRPr>
      </a:lvl5pPr>
      <a:lvl6pPr marL="2514412" indent="-228584" algn="l" rtl="0" fontAlgn="base">
        <a:spcBef>
          <a:spcPct val="20000"/>
        </a:spcBef>
        <a:spcAft>
          <a:spcPct val="0"/>
        </a:spcAft>
        <a:buChar char="»"/>
        <a:defRPr sz="2000">
          <a:solidFill>
            <a:schemeClr val="tx1"/>
          </a:solidFill>
          <a:latin typeface="+mn-lt"/>
        </a:defRPr>
      </a:lvl6pPr>
      <a:lvl7pPr marL="2971578" indent="-228584" algn="l" rtl="0" fontAlgn="base">
        <a:spcBef>
          <a:spcPct val="20000"/>
        </a:spcBef>
        <a:spcAft>
          <a:spcPct val="0"/>
        </a:spcAft>
        <a:buChar char="»"/>
        <a:defRPr sz="2000">
          <a:solidFill>
            <a:schemeClr val="tx1"/>
          </a:solidFill>
          <a:latin typeface="+mn-lt"/>
        </a:defRPr>
      </a:lvl7pPr>
      <a:lvl8pPr marL="3428744" indent="-228584" algn="l" rtl="0" fontAlgn="base">
        <a:spcBef>
          <a:spcPct val="20000"/>
        </a:spcBef>
        <a:spcAft>
          <a:spcPct val="0"/>
        </a:spcAft>
        <a:buChar char="»"/>
        <a:defRPr sz="2000">
          <a:solidFill>
            <a:schemeClr val="tx1"/>
          </a:solidFill>
          <a:latin typeface="+mn-lt"/>
        </a:defRPr>
      </a:lvl8pPr>
      <a:lvl9pPr marL="3885910" indent="-22858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0"/>
        <p:cNvGrpSpPr/>
        <p:nvPr/>
      </p:nvGrpSpPr>
      <p:grpSpPr>
        <a:xfrm>
          <a:off x="0" y="0"/>
          <a:ext cx="0" cy="0"/>
          <a:chOff x="0" y="0"/>
          <a:chExt cx="0" cy="0"/>
        </a:xfrm>
      </p:grpSpPr>
      <p:sp>
        <p:nvSpPr>
          <p:cNvPr id="151" name="Google Shape;151;p3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3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3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3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3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3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3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3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3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300" b="0" i="0" u="none" strike="noStrike" cap="none">
                <a:solidFill>
                  <a:schemeClr val="dk2"/>
                </a:solidFill>
                <a:latin typeface="Arial"/>
                <a:ea typeface="Arial"/>
                <a:cs typeface="Arial"/>
                <a:sym typeface="Arial"/>
              </a:defRPr>
            </a:lvl9pPr>
          </a:lstStyle>
          <a:p>
            <a:endParaRPr/>
          </a:p>
        </p:txBody>
      </p:sp>
      <p:sp>
        <p:nvSpPr>
          <p:cNvPr id="152" name="Google Shape;152;p32"/>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53" name="Google Shape;153;p32"/>
          <p:cNvSpPr txBox="1">
            <a:spLocks noGrp="1"/>
          </p:cNvSpPr>
          <p:nvPr>
            <p:ph type="dt" idx="10"/>
          </p:nvPr>
        </p:nvSpPr>
        <p:spPr>
          <a:xfrm>
            <a:off x="609600" y="6245225"/>
            <a:ext cx="2844800" cy="47625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154" name="Google Shape;154;p32"/>
          <p:cNvSpPr txBox="1">
            <a:spLocks noGrp="1"/>
          </p:cNvSpPr>
          <p:nvPr>
            <p:ph type="ftr" idx="11"/>
          </p:nvPr>
        </p:nvSpPr>
        <p:spPr>
          <a:xfrm>
            <a:off x="4165601" y="6245225"/>
            <a:ext cx="3860800" cy="476251"/>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155" name="Google Shape;155;p32"/>
          <p:cNvSpPr txBox="1">
            <a:spLocks noGrp="1"/>
          </p:cNvSpPr>
          <p:nvPr>
            <p:ph type="sldNum" idx="12"/>
          </p:nvPr>
        </p:nvSpPr>
        <p:spPr>
          <a:xfrm>
            <a:off x="8737600" y="6245225"/>
            <a:ext cx="2844800" cy="476251"/>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40036227"/>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en-US"/>
              <a:t>Click to edit Master text styles</a:t>
            </a:r>
          </a:p>
          <a:p>
            <a:pPr lvl="1"/>
            <a:r>
              <a:rPr lang="nl-NL" altLang="en-US"/>
              <a:t>Second level</a:t>
            </a:r>
          </a:p>
          <a:p>
            <a:pPr lvl="2"/>
            <a:r>
              <a:rPr lang="nl-NL" altLang="en-US"/>
              <a:t>Third level</a:t>
            </a:r>
          </a:p>
          <a:p>
            <a:pPr lvl="3"/>
            <a:r>
              <a:rPr lang="nl-NL" altLang="en-US"/>
              <a:t>Fourth level</a:t>
            </a:r>
          </a:p>
          <a:p>
            <a:pPr lvl="4"/>
            <a:r>
              <a:rPr lang="nl-NL" alt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defTabSz="914377" fontAlgn="base">
              <a:spcBef>
                <a:spcPct val="0"/>
              </a:spcBef>
              <a:spcAft>
                <a:spcPct val="0"/>
              </a:spcAft>
              <a:defRPr/>
            </a:pPr>
            <a:endParaRPr lang="nl-NL">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defTabSz="914377" fontAlgn="base">
              <a:spcBef>
                <a:spcPct val="0"/>
              </a:spcBef>
              <a:spcAft>
                <a:spcPct val="0"/>
              </a:spcAft>
              <a:defRPr/>
            </a:pPr>
            <a:endParaRPr lang="nl-NL">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defTabSz="914377" fontAlgn="base">
              <a:spcBef>
                <a:spcPct val="0"/>
              </a:spcBef>
              <a:spcAft>
                <a:spcPct val="0"/>
              </a:spcAft>
              <a:defRPr/>
            </a:pPr>
            <a:fld id="{13FD5D2B-AFB5-4D3B-941B-46EF2C59E5CF}" type="slidenum">
              <a:rPr lang="nl-NL" smtClean="0">
                <a:solidFill>
                  <a:srgbClr val="000000"/>
                </a:solidFill>
              </a:rPr>
              <a:pPr defTabSz="914377" fontAlgn="base">
                <a:spcBef>
                  <a:spcPct val="0"/>
                </a:spcBef>
                <a:spcAft>
                  <a:spcPct val="0"/>
                </a:spcAft>
                <a:defRPr/>
              </a:pPr>
              <a:t>‹#›</a:t>
            </a:fld>
            <a:endParaRPr lang="nl-NL">
              <a:solidFill>
                <a:srgbClr val="000000"/>
              </a:solidFill>
            </a:endParaRPr>
          </a:p>
        </p:txBody>
      </p:sp>
    </p:spTree>
    <p:extLst>
      <p:ext uri="{BB962C8B-B14F-4D97-AF65-F5344CB8AC3E}">
        <p14:creationId xmlns:p14="http://schemas.microsoft.com/office/powerpoint/2010/main" val="91123749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bene 1…"/>
          <p:cNvSpPr txBox="1">
            <a:spLocks noGrp="1"/>
          </p:cNvSpPr>
          <p:nvPr>
            <p:ph type="body" idx="1"/>
          </p:nvPr>
        </p:nvSpPr>
        <p:spPr>
          <a:xfrm>
            <a:off x="516128" y="5301729"/>
            <a:ext cx="10449605" cy="1125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Textebene 1</a:t>
            </a:r>
          </a:p>
          <a:p>
            <a:pPr lvl="1"/>
            <a:r>
              <a:t>Textebene 2</a:t>
            </a:r>
          </a:p>
          <a:p>
            <a:pPr lvl="2"/>
            <a:r>
              <a:t>Textebene 3</a:t>
            </a:r>
          </a:p>
          <a:p>
            <a:pPr lvl="3"/>
            <a:r>
              <a:t>Textebene 4</a:t>
            </a:r>
          </a:p>
          <a:p>
            <a:pPr lvl="4"/>
            <a:r>
              <a:t>Textebene 5</a:t>
            </a:r>
          </a:p>
        </p:txBody>
      </p:sp>
      <p:pic>
        <p:nvPicPr>
          <p:cNvPr id="3" name="favicon_SONNET.png" descr="favicon_SONNET.png"/>
          <p:cNvPicPr>
            <a:picLocks noChangeAspect="1"/>
          </p:cNvPicPr>
          <p:nvPr/>
        </p:nvPicPr>
        <p:blipFill>
          <a:blip r:embed="rId9"/>
          <a:srcRect t="13247" b="13247"/>
          <a:stretch>
            <a:fillRect/>
          </a:stretch>
        </p:blipFill>
        <p:spPr>
          <a:xfrm>
            <a:off x="400676" y="429287"/>
            <a:ext cx="391889" cy="288056"/>
          </a:xfrm>
          <a:prstGeom prst="rect">
            <a:avLst/>
          </a:prstGeom>
          <a:ln w="12700">
            <a:miter lim="400000"/>
          </a:ln>
        </p:spPr>
      </p:pic>
      <p:sp>
        <p:nvSpPr>
          <p:cNvPr id="4" name="Titeltext"/>
          <p:cNvSpPr txBox="1">
            <a:spLocks noGrp="1"/>
          </p:cNvSpPr>
          <p:nvPr>
            <p:ph type="title"/>
          </p:nvPr>
        </p:nvSpPr>
        <p:spPr>
          <a:xfrm>
            <a:off x="609600" y="1"/>
            <a:ext cx="10972800" cy="1692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p>
            <a:r>
              <a:t>Titeltext</a:t>
            </a:r>
          </a:p>
        </p:txBody>
      </p:sp>
      <p:sp>
        <p:nvSpPr>
          <p:cNvPr id="5" name="Foliennummer"/>
          <p:cNvSpPr txBox="1">
            <a:spLocks noGrp="1"/>
          </p:cNvSpPr>
          <p:nvPr>
            <p:ph type="sldNum" sz="quarter" idx="2"/>
          </p:nvPr>
        </p:nvSpPr>
        <p:spPr>
          <a:xfrm>
            <a:off x="11808002" y="6486222"/>
            <a:ext cx="263851" cy="261606"/>
          </a:xfrm>
          <a:prstGeom prst="rect">
            <a:avLst/>
          </a:prstGeom>
          <a:ln w="12700">
            <a:miter lim="400000"/>
          </a:ln>
        </p:spPr>
        <p:txBody>
          <a:bodyPr wrap="none" lIns="45718" tIns="45718" rIns="45718" bIns="45718" anchor="ctr">
            <a:spAutoFit/>
          </a:bodyPr>
          <a:lstStyle>
            <a:lvl1pPr>
              <a:lnSpc>
                <a:spcPct val="100000"/>
              </a:lnSpc>
              <a:spcBef>
                <a:spcPts val="0"/>
              </a:spcBef>
              <a:defRPr sz="1100"/>
            </a:lvl1pPr>
          </a:lstStyle>
          <a:p>
            <a:fld id="{86CB4B4D-7CA3-9044-876B-883B54F8677D}" type="slidenum">
              <a:t>‹#›</a:t>
            </a:fld>
            <a:endParaRPr/>
          </a:p>
        </p:txBody>
      </p:sp>
    </p:spTree>
    <p:extLst>
      <p:ext uri="{BB962C8B-B14F-4D97-AF65-F5344CB8AC3E}">
        <p14:creationId xmlns:p14="http://schemas.microsoft.com/office/powerpoint/2010/main" val="216213377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Lst>
  <p:transition spd="med"/>
  <p:txStyles>
    <p:titleStyle>
      <a:lvl1pPr marL="0" marR="0" indent="0" algn="ctr" defTabSz="914354" rtl="0" latinLnBrk="0">
        <a:lnSpc>
          <a:spcPct val="90000"/>
        </a:lnSpc>
        <a:spcBef>
          <a:spcPts val="0"/>
        </a:spcBef>
        <a:spcAft>
          <a:spcPts val="0"/>
        </a:spcAft>
        <a:buClrTx/>
        <a:buSzTx/>
        <a:buFontTx/>
        <a:buNone/>
        <a:tabLst/>
        <a:defRPr sz="3200" b="0" i="0" u="none" strike="noStrike" cap="none" spc="0" baseline="0">
          <a:solidFill>
            <a:srgbClr val="000000"/>
          </a:solidFill>
          <a:uFillTx/>
          <a:latin typeface="Montserrat Bold"/>
          <a:ea typeface="Montserrat Bold"/>
          <a:cs typeface="Montserrat Bold"/>
          <a:sym typeface="Montserrat Bold"/>
        </a:defRPr>
      </a:lvl1pPr>
      <a:lvl2pPr marL="0" marR="0" indent="0" algn="ctr" defTabSz="914354" rtl="0" latinLnBrk="0">
        <a:lnSpc>
          <a:spcPct val="90000"/>
        </a:lnSpc>
        <a:spcBef>
          <a:spcPts val="0"/>
        </a:spcBef>
        <a:spcAft>
          <a:spcPts val="0"/>
        </a:spcAft>
        <a:buClrTx/>
        <a:buSzTx/>
        <a:buFontTx/>
        <a:buNone/>
        <a:tabLst/>
        <a:defRPr sz="3200" b="0" i="0" u="none" strike="noStrike" cap="none" spc="0" baseline="0">
          <a:solidFill>
            <a:srgbClr val="000000"/>
          </a:solidFill>
          <a:uFillTx/>
          <a:latin typeface="Montserrat Bold"/>
          <a:ea typeface="Montserrat Bold"/>
          <a:cs typeface="Montserrat Bold"/>
          <a:sym typeface="Montserrat Bold"/>
        </a:defRPr>
      </a:lvl2pPr>
      <a:lvl3pPr marL="0" marR="0" indent="0" algn="ctr" defTabSz="914354" rtl="0" latinLnBrk="0">
        <a:lnSpc>
          <a:spcPct val="90000"/>
        </a:lnSpc>
        <a:spcBef>
          <a:spcPts val="0"/>
        </a:spcBef>
        <a:spcAft>
          <a:spcPts val="0"/>
        </a:spcAft>
        <a:buClrTx/>
        <a:buSzTx/>
        <a:buFontTx/>
        <a:buNone/>
        <a:tabLst/>
        <a:defRPr sz="3200" b="0" i="0" u="none" strike="noStrike" cap="none" spc="0" baseline="0">
          <a:solidFill>
            <a:srgbClr val="000000"/>
          </a:solidFill>
          <a:uFillTx/>
          <a:latin typeface="Montserrat Bold"/>
          <a:ea typeface="Montserrat Bold"/>
          <a:cs typeface="Montserrat Bold"/>
          <a:sym typeface="Montserrat Bold"/>
        </a:defRPr>
      </a:lvl3pPr>
      <a:lvl4pPr marL="0" marR="0" indent="0" algn="ctr" defTabSz="914354" rtl="0" latinLnBrk="0">
        <a:lnSpc>
          <a:spcPct val="90000"/>
        </a:lnSpc>
        <a:spcBef>
          <a:spcPts val="0"/>
        </a:spcBef>
        <a:spcAft>
          <a:spcPts val="0"/>
        </a:spcAft>
        <a:buClrTx/>
        <a:buSzTx/>
        <a:buFontTx/>
        <a:buNone/>
        <a:tabLst/>
        <a:defRPr sz="3200" b="0" i="0" u="none" strike="noStrike" cap="none" spc="0" baseline="0">
          <a:solidFill>
            <a:srgbClr val="000000"/>
          </a:solidFill>
          <a:uFillTx/>
          <a:latin typeface="Montserrat Bold"/>
          <a:ea typeface="Montserrat Bold"/>
          <a:cs typeface="Montserrat Bold"/>
          <a:sym typeface="Montserrat Bold"/>
        </a:defRPr>
      </a:lvl4pPr>
      <a:lvl5pPr marL="0" marR="0" indent="0" algn="ctr" defTabSz="914354" rtl="0" latinLnBrk="0">
        <a:lnSpc>
          <a:spcPct val="90000"/>
        </a:lnSpc>
        <a:spcBef>
          <a:spcPts val="0"/>
        </a:spcBef>
        <a:spcAft>
          <a:spcPts val="0"/>
        </a:spcAft>
        <a:buClrTx/>
        <a:buSzTx/>
        <a:buFontTx/>
        <a:buNone/>
        <a:tabLst/>
        <a:defRPr sz="3200" b="0" i="0" u="none" strike="noStrike" cap="none" spc="0" baseline="0">
          <a:solidFill>
            <a:srgbClr val="000000"/>
          </a:solidFill>
          <a:uFillTx/>
          <a:latin typeface="Montserrat Bold"/>
          <a:ea typeface="Montserrat Bold"/>
          <a:cs typeface="Montserrat Bold"/>
          <a:sym typeface="Montserrat Bold"/>
        </a:defRPr>
      </a:lvl5pPr>
      <a:lvl6pPr marL="0" marR="0" indent="0" algn="ctr" defTabSz="914354" rtl="0" latinLnBrk="0">
        <a:lnSpc>
          <a:spcPct val="90000"/>
        </a:lnSpc>
        <a:spcBef>
          <a:spcPts val="0"/>
        </a:spcBef>
        <a:spcAft>
          <a:spcPts val="0"/>
        </a:spcAft>
        <a:buClrTx/>
        <a:buSzTx/>
        <a:buFontTx/>
        <a:buNone/>
        <a:tabLst/>
        <a:defRPr sz="3200" b="0" i="0" u="none" strike="noStrike" cap="none" spc="0" baseline="0">
          <a:solidFill>
            <a:srgbClr val="000000"/>
          </a:solidFill>
          <a:uFillTx/>
          <a:latin typeface="Montserrat Bold"/>
          <a:ea typeface="Montserrat Bold"/>
          <a:cs typeface="Montserrat Bold"/>
          <a:sym typeface="Montserrat Bold"/>
        </a:defRPr>
      </a:lvl6pPr>
      <a:lvl7pPr marL="0" marR="0" indent="0" algn="ctr" defTabSz="914354" rtl="0" latinLnBrk="0">
        <a:lnSpc>
          <a:spcPct val="90000"/>
        </a:lnSpc>
        <a:spcBef>
          <a:spcPts val="0"/>
        </a:spcBef>
        <a:spcAft>
          <a:spcPts val="0"/>
        </a:spcAft>
        <a:buClrTx/>
        <a:buSzTx/>
        <a:buFontTx/>
        <a:buNone/>
        <a:tabLst/>
        <a:defRPr sz="3200" b="0" i="0" u="none" strike="noStrike" cap="none" spc="0" baseline="0">
          <a:solidFill>
            <a:srgbClr val="000000"/>
          </a:solidFill>
          <a:uFillTx/>
          <a:latin typeface="Montserrat Bold"/>
          <a:ea typeface="Montserrat Bold"/>
          <a:cs typeface="Montserrat Bold"/>
          <a:sym typeface="Montserrat Bold"/>
        </a:defRPr>
      </a:lvl7pPr>
      <a:lvl8pPr marL="0" marR="0" indent="0" algn="ctr" defTabSz="914354" rtl="0" latinLnBrk="0">
        <a:lnSpc>
          <a:spcPct val="90000"/>
        </a:lnSpc>
        <a:spcBef>
          <a:spcPts val="0"/>
        </a:spcBef>
        <a:spcAft>
          <a:spcPts val="0"/>
        </a:spcAft>
        <a:buClrTx/>
        <a:buSzTx/>
        <a:buFontTx/>
        <a:buNone/>
        <a:tabLst/>
        <a:defRPr sz="3200" b="0" i="0" u="none" strike="noStrike" cap="none" spc="0" baseline="0">
          <a:solidFill>
            <a:srgbClr val="000000"/>
          </a:solidFill>
          <a:uFillTx/>
          <a:latin typeface="Montserrat Bold"/>
          <a:ea typeface="Montserrat Bold"/>
          <a:cs typeface="Montserrat Bold"/>
          <a:sym typeface="Montserrat Bold"/>
        </a:defRPr>
      </a:lvl8pPr>
      <a:lvl9pPr marL="0" marR="0" indent="0" algn="ctr" defTabSz="914354" rtl="0" latinLnBrk="0">
        <a:lnSpc>
          <a:spcPct val="90000"/>
        </a:lnSpc>
        <a:spcBef>
          <a:spcPts val="0"/>
        </a:spcBef>
        <a:spcAft>
          <a:spcPts val="0"/>
        </a:spcAft>
        <a:buClrTx/>
        <a:buSzTx/>
        <a:buFontTx/>
        <a:buNone/>
        <a:tabLst/>
        <a:defRPr sz="3200" b="0" i="0" u="none" strike="noStrike" cap="none" spc="0" baseline="0">
          <a:solidFill>
            <a:srgbClr val="000000"/>
          </a:solidFill>
          <a:uFillTx/>
          <a:latin typeface="Montserrat Bold"/>
          <a:ea typeface="Montserrat Bold"/>
          <a:cs typeface="Montserrat Bold"/>
          <a:sym typeface="Montserrat Bold"/>
        </a:defRPr>
      </a:lvl9pPr>
    </p:titleStyle>
    <p:bodyStyle>
      <a:lvl1pPr marL="0" marR="0" indent="0" algn="l" defTabSz="914354" rtl="0" latinLnBrk="0">
        <a:lnSpc>
          <a:spcPct val="90000"/>
        </a:lnSpc>
        <a:spcBef>
          <a:spcPts val="1000"/>
        </a:spcBef>
        <a:spcAft>
          <a:spcPts val="0"/>
        </a:spcAft>
        <a:buClrTx/>
        <a:buSzTx/>
        <a:buFontTx/>
        <a:buNone/>
        <a:tabLst/>
        <a:defRPr sz="1800" b="0" i="0" u="none" strike="noStrike" cap="none" spc="0" baseline="0">
          <a:solidFill>
            <a:srgbClr val="000000"/>
          </a:solidFill>
          <a:uFillTx/>
          <a:latin typeface="+mj-lt"/>
          <a:ea typeface="+mj-ea"/>
          <a:cs typeface="+mj-cs"/>
          <a:sym typeface="Montserrat Regular"/>
        </a:defRPr>
      </a:lvl1pPr>
      <a:lvl2pPr marL="628619" marR="0" indent="-171442" algn="l" defTabSz="914354" rtl="0" latinLnBrk="0">
        <a:lnSpc>
          <a:spcPct val="90000"/>
        </a:lnSpc>
        <a:spcBef>
          <a:spcPts val="100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Montserrat Regular"/>
        </a:defRPr>
      </a:lvl2pPr>
      <a:lvl3pPr marL="1120083" marR="0" indent="-205730" algn="l" defTabSz="914354" rtl="0" latinLnBrk="0">
        <a:lnSpc>
          <a:spcPct val="90000"/>
        </a:lnSpc>
        <a:spcBef>
          <a:spcPts val="100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Montserrat Regular"/>
        </a:defRPr>
      </a:lvl3pPr>
      <a:lvl4pPr marL="1600120" marR="0" indent="-228589" algn="l" defTabSz="914354" rtl="0" latinLnBrk="0">
        <a:lnSpc>
          <a:spcPct val="90000"/>
        </a:lnSpc>
        <a:spcBef>
          <a:spcPts val="100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Montserrat Regular"/>
        </a:defRPr>
      </a:lvl4pPr>
      <a:lvl5pPr marL="2057298" marR="0" indent="-228589" algn="l" defTabSz="914354" rtl="0" latinLnBrk="0">
        <a:lnSpc>
          <a:spcPct val="90000"/>
        </a:lnSpc>
        <a:spcBef>
          <a:spcPts val="100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Montserrat Regular"/>
        </a:defRPr>
      </a:lvl5pPr>
      <a:lvl6pPr marL="2514474" marR="0" indent="-228589" algn="l" defTabSz="914354" rtl="0" latinLnBrk="0">
        <a:lnSpc>
          <a:spcPct val="90000"/>
        </a:lnSpc>
        <a:spcBef>
          <a:spcPts val="100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Montserrat Regular"/>
        </a:defRPr>
      </a:lvl6pPr>
      <a:lvl7pPr marL="2971652" marR="0" indent="-228589" algn="l" defTabSz="914354" rtl="0" latinLnBrk="0">
        <a:lnSpc>
          <a:spcPct val="90000"/>
        </a:lnSpc>
        <a:spcBef>
          <a:spcPts val="100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Montserrat Regular"/>
        </a:defRPr>
      </a:lvl7pPr>
      <a:lvl8pPr marL="3428829" marR="0" indent="-228589" algn="l" defTabSz="914354" rtl="0" latinLnBrk="0">
        <a:lnSpc>
          <a:spcPct val="90000"/>
        </a:lnSpc>
        <a:spcBef>
          <a:spcPts val="100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Montserrat Regular"/>
        </a:defRPr>
      </a:lvl8pPr>
      <a:lvl9pPr marL="3886006" marR="0" indent="-228589" algn="l" defTabSz="914354" rtl="0" latinLnBrk="0">
        <a:lnSpc>
          <a:spcPct val="90000"/>
        </a:lnSpc>
        <a:spcBef>
          <a:spcPts val="100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Montserrat Regular"/>
        </a:defRPr>
      </a:lvl9pPr>
    </p:bodyStyle>
    <p:otherStyle>
      <a:lvl1pPr marL="0" marR="0" indent="0" algn="l" defTabSz="914354"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Montserrat Regular"/>
        </a:defRPr>
      </a:lvl1pPr>
      <a:lvl2pPr marL="0" marR="0" indent="0" algn="l" defTabSz="914354"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Montserrat Regular"/>
        </a:defRPr>
      </a:lvl2pPr>
      <a:lvl3pPr marL="0" marR="0" indent="0" algn="l" defTabSz="914354"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Montserrat Regular"/>
        </a:defRPr>
      </a:lvl3pPr>
      <a:lvl4pPr marL="0" marR="0" indent="0" algn="l" defTabSz="914354"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Montserrat Regular"/>
        </a:defRPr>
      </a:lvl4pPr>
      <a:lvl5pPr marL="0" marR="0" indent="0" algn="l" defTabSz="914354"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Montserrat Regular"/>
        </a:defRPr>
      </a:lvl5pPr>
      <a:lvl6pPr marL="0" marR="0" indent="0" algn="l" defTabSz="914354"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Montserrat Regular"/>
        </a:defRPr>
      </a:lvl6pPr>
      <a:lvl7pPr marL="0" marR="0" indent="0" algn="l" defTabSz="914354"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Montserrat Regular"/>
        </a:defRPr>
      </a:lvl7pPr>
      <a:lvl8pPr marL="0" marR="0" indent="0" algn="l" defTabSz="914354"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Montserrat Regular"/>
        </a:defRPr>
      </a:lvl8pPr>
      <a:lvl9pPr marL="0" marR="0" indent="0" algn="l" defTabSz="914354"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Montserrat Regular"/>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hteck"/>
          <p:cNvSpPr/>
          <p:nvPr/>
        </p:nvSpPr>
        <p:spPr>
          <a:xfrm>
            <a:off x="-24342" y="-14486"/>
            <a:ext cx="12240684" cy="6886972"/>
          </a:xfrm>
          <a:prstGeom prst="rect">
            <a:avLst/>
          </a:prstGeom>
          <a:gradFill>
            <a:gsLst>
              <a:gs pos="0">
                <a:srgbClr val="998BFC"/>
              </a:gs>
              <a:gs pos="100000">
                <a:srgbClr val="FF8C4E"/>
              </a:gs>
            </a:gsLst>
          </a:gradFill>
          <a:ln w="12700">
            <a:solidFill>
              <a:schemeClr val="accent1"/>
            </a:solidFill>
            <a:miter/>
          </a:ln>
        </p:spPr>
        <p:txBody>
          <a:bodyPr lIns="45719" rIns="45719" anchor="ctr"/>
          <a:lstStyle/>
          <a:p>
            <a:pPr algn="r">
              <a:lnSpc>
                <a:spcPct val="100000"/>
              </a:lnSpc>
              <a:spcBef>
                <a:spcPts val="0"/>
              </a:spcBef>
              <a:defRPr sz="1700"/>
            </a:pPr>
            <a:endParaRPr sz="1700"/>
          </a:p>
        </p:txBody>
      </p:sp>
      <p:sp>
        <p:nvSpPr>
          <p:cNvPr id="4" name="Titel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lstStyle/>
          <a:p>
            <a:r>
              <a:t>Titeltext</a:t>
            </a:r>
          </a:p>
        </p:txBody>
      </p:sp>
      <p:sp>
        <p:nvSpPr>
          <p:cNvPr id="5" name="Textebene 1…"/>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lstStyle/>
          <a:p>
            <a:r>
              <a:t>Textebene 1</a:t>
            </a:r>
          </a:p>
          <a:p>
            <a:pPr lvl="1"/>
            <a:r>
              <a:t>Textebene 2</a:t>
            </a:r>
          </a:p>
          <a:p>
            <a:pPr lvl="2"/>
            <a:r>
              <a:t>Textebene 3</a:t>
            </a:r>
          </a:p>
          <a:p>
            <a:pPr lvl="3"/>
            <a:r>
              <a:t>Textebene 4</a:t>
            </a:r>
          </a:p>
          <a:p>
            <a:pPr lvl="4"/>
            <a:r>
              <a:t>Textebene 5</a:t>
            </a:r>
          </a:p>
        </p:txBody>
      </p:sp>
      <p:sp>
        <p:nvSpPr>
          <p:cNvPr id="6" name="Foliennummer"/>
          <p:cNvSpPr txBox="1">
            <a:spLocks noGrp="1"/>
          </p:cNvSpPr>
          <p:nvPr>
            <p:ph type="sldNum" sz="quarter" idx="2"/>
          </p:nvPr>
        </p:nvSpPr>
        <p:spPr>
          <a:xfrm>
            <a:off x="11534531" y="6270320"/>
            <a:ext cx="273471" cy="261610"/>
          </a:xfrm>
          <a:prstGeom prst="rect">
            <a:avLst/>
          </a:prstGeom>
          <a:ln w="12700">
            <a:miter lim="400000"/>
          </a:ln>
        </p:spPr>
        <p:txBody>
          <a:bodyPr wrap="none" lIns="45719" rIns="45719" anchor="ctr">
            <a:spAutoFit/>
          </a:bodyPr>
          <a:lstStyle>
            <a:lvl1pPr algn="r">
              <a:lnSpc>
                <a:spcPct val="100000"/>
              </a:lnSpc>
              <a:spcBef>
                <a:spcPts val="0"/>
              </a:spcBef>
              <a:defRPr sz="1100"/>
            </a:lvl1pPr>
          </a:lstStyle>
          <a:p>
            <a:fld id="{86CB4B4D-7CA3-9044-876B-883B54F8677D}" type="slidenum">
              <a:t>‹#›</a:t>
            </a:fld>
            <a:endParaRPr/>
          </a:p>
        </p:txBody>
      </p:sp>
    </p:spTree>
    <p:extLst>
      <p:ext uri="{BB962C8B-B14F-4D97-AF65-F5344CB8AC3E}">
        <p14:creationId xmlns:p14="http://schemas.microsoft.com/office/powerpoint/2010/main" val="247049296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Lst>
  <p:transition spd="med"/>
  <p:txStyles>
    <p:titleStyle>
      <a:lvl1pPr marL="0" marR="0" indent="0" algn="ctr" defTabSz="914377" rtl="0" latinLnBrk="0">
        <a:lnSpc>
          <a:spcPct val="90000"/>
        </a:lnSpc>
        <a:spcBef>
          <a:spcPts val="0"/>
        </a:spcBef>
        <a:spcAft>
          <a:spcPts val="0"/>
        </a:spcAft>
        <a:buClrTx/>
        <a:buSzTx/>
        <a:buFontTx/>
        <a:buNone/>
        <a:tabLst/>
        <a:defRPr sz="3200" b="0" i="0" u="none" strike="noStrike" cap="none" spc="0" baseline="0">
          <a:solidFill>
            <a:srgbClr val="000000"/>
          </a:solidFill>
          <a:uFillTx/>
          <a:latin typeface="Montserrat Bold"/>
          <a:ea typeface="Montserrat Bold"/>
          <a:cs typeface="Montserrat Bold"/>
          <a:sym typeface="Montserrat Bold"/>
        </a:defRPr>
      </a:lvl1pPr>
      <a:lvl2pPr marL="0" marR="0" indent="0" algn="ctr" defTabSz="914377" rtl="0" latinLnBrk="0">
        <a:lnSpc>
          <a:spcPct val="90000"/>
        </a:lnSpc>
        <a:spcBef>
          <a:spcPts val="0"/>
        </a:spcBef>
        <a:spcAft>
          <a:spcPts val="0"/>
        </a:spcAft>
        <a:buClrTx/>
        <a:buSzTx/>
        <a:buFontTx/>
        <a:buNone/>
        <a:tabLst/>
        <a:defRPr sz="3200" b="0" i="0" u="none" strike="noStrike" cap="none" spc="0" baseline="0">
          <a:solidFill>
            <a:srgbClr val="000000"/>
          </a:solidFill>
          <a:uFillTx/>
          <a:latin typeface="Montserrat Bold"/>
          <a:ea typeface="Montserrat Bold"/>
          <a:cs typeface="Montserrat Bold"/>
          <a:sym typeface="Montserrat Bold"/>
        </a:defRPr>
      </a:lvl2pPr>
      <a:lvl3pPr marL="0" marR="0" indent="0" algn="ctr" defTabSz="914377" rtl="0" latinLnBrk="0">
        <a:lnSpc>
          <a:spcPct val="90000"/>
        </a:lnSpc>
        <a:spcBef>
          <a:spcPts val="0"/>
        </a:spcBef>
        <a:spcAft>
          <a:spcPts val="0"/>
        </a:spcAft>
        <a:buClrTx/>
        <a:buSzTx/>
        <a:buFontTx/>
        <a:buNone/>
        <a:tabLst/>
        <a:defRPr sz="3200" b="0" i="0" u="none" strike="noStrike" cap="none" spc="0" baseline="0">
          <a:solidFill>
            <a:srgbClr val="000000"/>
          </a:solidFill>
          <a:uFillTx/>
          <a:latin typeface="Montserrat Bold"/>
          <a:ea typeface="Montserrat Bold"/>
          <a:cs typeface="Montserrat Bold"/>
          <a:sym typeface="Montserrat Bold"/>
        </a:defRPr>
      </a:lvl3pPr>
      <a:lvl4pPr marL="0" marR="0" indent="0" algn="ctr" defTabSz="914377" rtl="0" latinLnBrk="0">
        <a:lnSpc>
          <a:spcPct val="90000"/>
        </a:lnSpc>
        <a:spcBef>
          <a:spcPts val="0"/>
        </a:spcBef>
        <a:spcAft>
          <a:spcPts val="0"/>
        </a:spcAft>
        <a:buClrTx/>
        <a:buSzTx/>
        <a:buFontTx/>
        <a:buNone/>
        <a:tabLst/>
        <a:defRPr sz="3200" b="0" i="0" u="none" strike="noStrike" cap="none" spc="0" baseline="0">
          <a:solidFill>
            <a:srgbClr val="000000"/>
          </a:solidFill>
          <a:uFillTx/>
          <a:latin typeface="Montserrat Bold"/>
          <a:ea typeface="Montserrat Bold"/>
          <a:cs typeface="Montserrat Bold"/>
          <a:sym typeface="Montserrat Bold"/>
        </a:defRPr>
      </a:lvl4pPr>
      <a:lvl5pPr marL="0" marR="0" indent="0" algn="ctr" defTabSz="914377" rtl="0" latinLnBrk="0">
        <a:lnSpc>
          <a:spcPct val="90000"/>
        </a:lnSpc>
        <a:spcBef>
          <a:spcPts val="0"/>
        </a:spcBef>
        <a:spcAft>
          <a:spcPts val="0"/>
        </a:spcAft>
        <a:buClrTx/>
        <a:buSzTx/>
        <a:buFontTx/>
        <a:buNone/>
        <a:tabLst/>
        <a:defRPr sz="3200" b="0" i="0" u="none" strike="noStrike" cap="none" spc="0" baseline="0">
          <a:solidFill>
            <a:srgbClr val="000000"/>
          </a:solidFill>
          <a:uFillTx/>
          <a:latin typeface="Montserrat Bold"/>
          <a:ea typeface="Montserrat Bold"/>
          <a:cs typeface="Montserrat Bold"/>
          <a:sym typeface="Montserrat Bold"/>
        </a:defRPr>
      </a:lvl5pPr>
      <a:lvl6pPr marL="0" marR="0" indent="0" algn="ctr" defTabSz="914377" rtl="0" latinLnBrk="0">
        <a:lnSpc>
          <a:spcPct val="90000"/>
        </a:lnSpc>
        <a:spcBef>
          <a:spcPts val="0"/>
        </a:spcBef>
        <a:spcAft>
          <a:spcPts val="0"/>
        </a:spcAft>
        <a:buClrTx/>
        <a:buSzTx/>
        <a:buFontTx/>
        <a:buNone/>
        <a:tabLst/>
        <a:defRPr sz="3200" b="0" i="0" u="none" strike="noStrike" cap="none" spc="0" baseline="0">
          <a:solidFill>
            <a:srgbClr val="000000"/>
          </a:solidFill>
          <a:uFillTx/>
          <a:latin typeface="Montserrat Bold"/>
          <a:ea typeface="Montserrat Bold"/>
          <a:cs typeface="Montserrat Bold"/>
          <a:sym typeface="Montserrat Bold"/>
        </a:defRPr>
      </a:lvl6pPr>
      <a:lvl7pPr marL="0" marR="0" indent="0" algn="ctr" defTabSz="914377" rtl="0" latinLnBrk="0">
        <a:lnSpc>
          <a:spcPct val="90000"/>
        </a:lnSpc>
        <a:spcBef>
          <a:spcPts val="0"/>
        </a:spcBef>
        <a:spcAft>
          <a:spcPts val="0"/>
        </a:spcAft>
        <a:buClrTx/>
        <a:buSzTx/>
        <a:buFontTx/>
        <a:buNone/>
        <a:tabLst/>
        <a:defRPr sz="3200" b="0" i="0" u="none" strike="noStrike" cap="none" spc="0" baseline="0">
          <a:solidFill>
            <a:srgbClr val="000000"/>
          </a:solidFill>
          <a:uFillTx/>
          <a:latin typeface="Montserrat Bold"/>
          <a:ea typeface="Montserrat Bold"/>
          <a:cs typeface="Montserrat Bold"/>
          <a:sym typeface="Montserrat Bold"/>
        </a:defRPr>
      </a:lvl7pPr>
      <a:lvl8pPr marL="0" marR="0" indent="0" algn="ctr" defTabSz="914377" rtl="0" latinLnBrk="0">
        <a:lnSpc>
          <a:spcPct val="90000"/>
        </a:lnSpc>
        <a:spcBef>
          <a:spcPts val="0"/>
        </a:spcBef>
        <a:spcAft>
          <a:spcPts val="0"/>
        </a:spcAft>
        <a:buClrTx/>
        <a:buSzTx/>
        <a:buFontTx/>
        <a:buNone/>
        <a:tabLst/>
        <a:defRPr sz="3200" b="0" i="0" u="none" strike="noStrike" cap="none" spc="0" baseline="0">
          <a:solidFill>
            <a:srgbClr val="000000"/>
          </a:solidFill>
          <a:uFillTx/>
          <a:latin typeface="Montserrat Bold"/>
          <a:ea typeface="Montserrat Bold"/>
          <a:cs typeface="Montserrat Bold"/>
          <a:sym typeface="Montserrat Bold"/>
        </a:defRPr>
      </a:lvl8pPr>
      <a:lvl9pPr marL="0" marR="0" indent="0" algn="ctr" defTabSz="914377" rtl="0" latinLnBrk="0">
        <a:lnSpc>
          <a:spcPct val="90000"/>
        </a:lnSpc>
        <a:spcBef>
          <a:spcPts val="0"/>
        </a:spcBef>
        <a:spcAft>
          <a:spcPts val="0"/>
        </a:spcAft>
        <a:buClrTx/>
        <a:buSzTx/>
        <a:buFontTx/>
        <a:buNone/>
        <a:tabLst/>
        <a:defRPr sz="3200" b="0" i="0" u="none" strike="noStrike" cap="none" spc="0" baseline="0">
          <a:solidFill>
            <a:srgbClr val="000000"/>
          </a:solidFill>
          <a:uFillTx/>
          <a:latin typeface="Montserrat Bold"/>
          <a:ea typeface="Montserrat Bold"/>
          <a:cs typeface="Montserrat Bold"/>
          <a:sym typeface="Montserrat Bold"/>
        </a:defRPr>
      </a:lvl9pPr>
    </p:titleStyle>
    <p:bodyStyle>
      <a:lvl1pPr marL="146954" marR="0" indent="-146954" algn="l" defTabSz="914377" rtl="0" latinLnBrk="0">
        <a:lnSpc>
          <a:spcPct val="90000"/>
        </a:lnSpc>
        <a:spcBef>
          <a:spcPts val="100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Montserrat Regular"/>
        </a:defRPr>
      </a:lvl1pPr>
      <a:lvl2pPr marL="628635" marR="0" indent="-171446" algn="l" defTabSz="914377" rtl="0" latinLnBrk="0">
        <a:lnSpc>
          <a:spcPct val="90000"/>
        </a:lnSpc>
        <a:spcBef>
          <a:spcPts val="100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Montserrat Regular"/>
        </a:defRPr>
      </a:lvl2pPr>
      <a:lvl3pPr marL="1120111" marR="0" indent="-205734" algn="l" defTabSz="914377" rtl="0" latinLnBrk="0">
        <a:lnSpc>
          <a:spcPct val="90000"/>
        </a:lnSpc>
        <a:spcBef>
          <a:spcPts val="100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Montserrat Regular"/>
        </a:defRPr>
      </a:lvl3pPr>
      <a:lvl4pPr marL="1600160" marR="0" indent="-228594" algn="l" defTabSz="914377" rtl="0" latinLnBrk="0">
        <a:lnSpc>
          <a:spcPct val="90000"/>
        </a:lnSpc>
        <a:spcBef>
          <a:spcPts val="100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Montserrat Regular"/>
        </a:defRPr>
      </a:lvl4pPr>
      <a:lvl5pPr marL="2057349" marR="0" indent="-228594" algn="l" defTabSz="914377" rtl="0" latinLnBrk="0">
        <a:lnSpc>
          <a:spcPct val="90000"/>
        </a:lnSpc>
        <a:spcBef>
          <a:spcPts val="100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Montserrat Regular"/>
        </a:defRPr>
      </a:lvl5pPr>
      <a:lvl6pPr marL="2514537" marR="0" indent="-228594" algn="l" defTabSz="914377" rtl="0" latinLnBrk="0">
        <a:lnSpc>
          <a:spcPct val="90000"/>
        </a:lnSpc>
        <a:spcBef>
          <a:spcPts val="100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Montserrat Regular"/>
        </a:defRPr>
      </a:lvl6pPr>
      <a:lvl7pPr marL="2971726" marR="0" indent="-228594" algn="l" defTabSz="914377" rtl="0" latinLnBrk="0">
        <a:lnSpc>
          <a:spcPct val="90000"/>
        </a:lnSpc>
        <a:spcBef>
          <a:spcPts val="100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Montserrat Regular"/>
        </a:defRPr>
      </a:lvl7pPr>
      <a:lvl8pPr marL="3428914" marR="0" indent="-228594" algn="l" defTabSz="914377" rtl="0" latinLnBrk="0">
        <a:lnSpc>
          <a:spcPct val="90000"/>
        </a:lnSpc>
        <a:spcBef>
          <a:spcPts val="100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Montserrat Regular"/>
        </a:defRPr>
      </a:lvl8pPr>
      <a:lvl9pPr marL="3886103" marR="0" indent="-228594" algn="l" defTabSz="914377" rtl="0" latinLnBrk="0">
        <a:lnSpc>
          <a:spcPct val="90000"/>
        </a:lnSpc>
        <a:spcBef>
          <a:spcPts val="100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Montserrat Regular"/>
        </a:defRPr>
      </a:lvl9pPr>
    </p:bodyStyle>
    <p:otherStyle>
      <a:lvl1pPr marL="0" marR="0" indent="0" algn="r" defTabSz="914377"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Montserrat Regular"/>
        </a:defRPr>
      </a:lvl1pPr>
      <a:lvl2pPr marL="0" marR="0" indent="457189" algn="r" defTabSz="914377"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Montserrat Regular"/>
        </a:defRPr>
      </a:lvl2pPr>
      <a:lvl3pPr marL="0" marR="0" indent="914377" algn="r" defTabSz="914377"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Montserrat Regular"/>
        </a:defRPr>
      </a:lvl3pPr>
      <a:lvl4pPr marL="0" marR="0" indent="1371566" algn="r" defTabSz="914377"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Montserrat Regular"/>
        </a:defRPr>
      </a:lvl4pPr>
      <a:lvl5pPr marL="0" marR="0" indent="1828754" algn="r" defTabSz="914377"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Montserrat Regular"/>
        </a:defRPr>
      </a:lvl5pPr>
      <a:lvl6pPr marL="0" marR="0" indent="2285943" algn="r" defTabSz="914377"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Montserrat Regular"/>
        </a:defRPr>
      </a:lvl6pPr>
      <a:lvl7pPr marL="0" marR="0" indent="2743131" algn="r" defTabSz="914377"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Montserrat Regular"/>
        </a:defRPr>
      </a:lvl7pPr>
      <a:lvl8pPr marL="0" marR="0" indent="3200320" algn="r" defTabSz="914377"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Montserrat Regular"/>
        </a:defRPr>
      </a:lvl8pPr>
      <a:lvl9pPr marL="0" marR="0" indent="3657509" algn="r" defTabSz="914377"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Montserrat Regular"/>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rot klein.png"/>
          <p:cNvPicPr>
            <a:picLocks noChangeAspect="1"/>
          </p:cNvPicPr>
          <p:nvPr userDrawn="1"/>
        </p:nvPicPr>
        <p:blipFill>
          <a:blip r:embed="rId7" cstate="print"/>
          <a:srcRect r="2801" b="50000"/>
          <a:stretch>
            <a:fillRect/>
          </a:stretch>
        </p:blipFill>
        <p:spPr>
          <a:xfrm>
            <a:off x="8891251" y="6201157"/>
            <a:ext cx="3309900" cy="656844"/>
          </a:xfrm>
          <a:prstGeom prst="rect">
            <a:avLst/>
          </a:prstGeom>
        </p:spPr>
      </p:pic>
      <p:sp>
        <p:nvSpPr>
          <p:cNvPr id="10" name="TextBox 9"/>
          <p:cNvSpPr txBox="1"/>
          <p:nvPr userDrawn="1"/>
        </p:nvSpPr>
        <p:spPr>
          <a:xfrm>
            <a:off x="1299455" y="6188125"/>
            <a:ext cx="7591795" cy="369332"/>
          </a:xfrm>
          <a:prstGeom prst="rect">
            <a:avLst/>
          </a:prstGeom>
          <a:noFill/>
        </p:spPr>
        <p:txBody>
          <a:bodyPr wrap="square" rtlCol="0">
            <a:spAutoFit/>
          </a:bodyPr>
          <a:lstStyle/>
          <a:p>
            <a:r>
              <a:rPr lang="en-GB" sz="900" kern="1200" dirty="0">
                <a:solidFill>
                  <a:schemeClr val="tx1"/>
                </a:solidFill>
                <a:latin typeface="+mn-lt"/>
                <a:ea typeface="+mn-ea"/>
                <a:cs typeface="+mn-cs"/>
              </a:rPr>
              <a:t>This project has received funding from the European Union’s Horizon 2020 research and innovation programme under grant agreement No 763912. </a:t>
            </a:r>
            <a:br>
              <a:rPr lang="en-GB" sz="900" kern="1200" dirty="0">
                <a:solidFill>
                  <a:schemeClr val="tx1"/>
                </a:solidFill>
                <a:latin typeface="+mn-lt"/>
                <a:ea typeface="+mn-ea"/>
                <a:cs typeface="+mn-cs"/>
              </a:rPr>
            </a:br>
            <a:r>
              <a:rPr lang="en-GB" sz="900" kern="1200" dirty="0">
                <a:solidFill>
                  <a:schemeClr val="tx1"/>
                </a:solidFill>
                <a:latin typeface="+mn-lt"/>
                <a:ea typeface="+mn-ea"/>
                <a:cs typeface="+mn-cs"/>
              </a:rPr>
              <a:t>The sole responsibility for the content of this document lies with the authors. It does not necessarily represent the opinion of the European Union.</a:t>
            </a:r>
            <a:endParaRPr lang="de-DE" sz="900" kern="1200" dirty="0">
              <a:solidFill>
                <a:schemeClr val="tx1"/>
              </a:solidFill>
              <a:latin typeface="+mn-lt"/>
              <a:ea typeface="+mn-ea"/>
              <a:cs typeface="+mn-cs"/>
            </a:endParaRPr>
          </a:p>
        </p:txBody>
      </p:sp>
      <p:pic>
        <p:nvPicPr>
          <p:cNvPr id="9" name="Picture 8" descr="SmarteesLogoWeb.jpg"/>
          <p:cNvPicPr>
            <a:picLocks noChangeAspect="1"/>
          </p:cNvPicPr>
          <p:nvPr userDrawn="1"/>
        </p:nvPicPr>
        <p:blipFill>
          <a:blip r:embed="rId8" cstate="print"/>
          <a:srcRect l="5096" t="17647" b="17647"/>
          <a:stretch>
            <a:fillRect/>
          </a:stretch>
        </p:blipFill>
        <p:spPr>
          <a:xfrm>
            <a:off x="335360" y="548680"/>
            <a:ext cx="4457576" cy="792088"/>
          </a:xfrm>
          <a:prstGeom prst="rect">
            <a:avLst/>
          </a:prstGeom>
        </p:spPr>
      </p:pic>
      <p:sp>
        <p:nvSpPr>
          <p:cNvPr id="11" name="Rectangle 10"/>
          <p:cNvSpPr>
            <a:spLocks noChangeArrowheads="1"/>
          </p:cNvSpPr>
          <p:nvPr userDrawn="1"/>
        </p:nvSpPr>
        <p:spPr bwMode="auto">
          <a:xfrm>
            <a:off x="9369512" y="6525344"/>
            <a:ext cx="2831637" cy="152400"/>
          </a:xfrm>
          <a:prstGeom prst="rect">
            <a:avLst/>
          </a:prstGeom>
          <a:noFill/>
          <a:ln w="9525">
            <a:noFill/>
            <a:miter lim="800000"/>
            <a:headEnd/>
            <a:tailEnd/>
          </a:ln>
          <a:effectLst/>
        </p:spPr>
        <p:txBody>
          <a:bodyPr wrap="none" anchor="ctr"/>
          <a:lstStyle/>
          <a:p>
            <a:pPr algn="ctr">
              <a:defRPr/>
            </a:pPr>
            <a:r>
              <a:rPr lang="en-US" sz="1000" b="1" dirty="0">
                <a:solidFill>
                  <a:schemeClr val="bg1"/>
                </a:solidFill>
                <a:latin typeface="Arial" charset="0"/>
              </a:rPr>
              <a:t>www.local-social-innovation.eu</a:t>
            </a:r>
          </a:p>
        </p:txBody>
      </p:sp>
      <p:pic>
        <p:nvPicPr>
          <p:cNvPr id="18" name="Picture 17" descr="rot lang.png"/>
          <p:cNvPicPr>
            <a:picLocks noChangeAspect="1"/>
          </p:cNvPicPr>
          <p:nvPr userDrawn="1"/>
        </p:nvPicPr>
        <p:blipFill>
          <a:blip r:embed="rId9" cstate="print"/>
          <a:srcRect l="2436" t="77949" r="20580" b="2029"/>
          <a:stretch>
            <a:fillRect/>
          </a:stretch>
        </p:blipFill>
        <p:spPr>
          <a:xfrm>
            <a:off x="0" y="0"/>
            <a:ext cx="12192000" cy="260648"/>
          </a:xfrm>
          <a:prstGeom prst="rect">
            <a:avLst/>
          </a:prstGeom>
        </p:spPr>
      </p:pic>
      <p:pic>
        <p:nvPicPr>
          <p:cNvPr id="8" name="Picture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7836" y="6225961"/>
            <a:ext cx="1240011" cy="620268"/>
          </a:xfrm>
          <a:prstGeom prst="rect">
            <a:avLst/>
          </a:prstGeom>
        </p:spPr>
      </p:pic>
    </p:spTree>
    <p:extLst>
      <p:ext uri="{BB962C8B-B14F-4D97-AF65-F5344CB8AC3E}">
        <p14:creationId xmlns:p14="http://schemas.microsoft.com/office/powerpoint/2010/main" val="351881683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drift-logo-horizontaal-wit.eps"/>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35571" y="589923"/>
            <a:ext cx="2867567" cy="535951"/>
          </a:xfrm>
          <a:prstGeom prst="rect">
            <a:avLst/>
          </a:prstGeom>
        </p:spPr>
      </p:pic>
    </p:spTree>
    <p:extLst>
      <p:ext uri="{BB962C8B-B14F-4D97-AF65-F5344CB8AC3E}">
        <p14:creationId xmlns:p14="http://schemas.microsoft.com/office/powerpoint/2010/main" val="362266961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xStyles>
    <p:titleStyle>
      <a:lvl1pPr algn="l" defTabSz="1218988"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47" indent="-304747" algn="l" defTabSz="1218988"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244" indent="-304747" algn="l" defTabSz="1218988"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735" indent="-304747" algn="l" defTabSz="1218988"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227" indent="-304747" algn="l" defTabSz="121898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2722" indent="-304747" algn="l" defTabSz="121898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215" indent="-304747" algn="l" defTabSz="121898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709" indent="-304747" algn="l" defTabSz="121898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202" indent="-304747" algn="l" defTabSz="121898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697" indent="-304747" algn="l" defTabSz="121898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8988" rtl="0" eaLnBrk="1" latinLnBrk="0" hangingPunct="1">
        <a:defRPr sz="2400" kern="1200">
          <a:solidFill>
            <a:schemeClr val="tx1"/>
          </a:solidFill>
          <a:latin typeface="+mn-lt"/>
          <a:ea typeface="+mn-ea"/>
          <a:cs typeface="+mn-cs"/>
        </a:defRPr>
      </a:lvl1pPr>
      <a:lvl2pPr marL="609495" algn="l" defTabSz="1218988" rtl="0" eaLnBrk="1" latinLnBrk="0" hangingPunct="1">
        <a:defRPr sz="2400" kern="1200">
          <a:solidFill>
            <a:schemeClr val="tx1"/>
          </a:solidFill>
          <a:latin typeface="+mn-lt"/>
          <a:ea typeface="+mn-ea"/>
          <a:cs typeface="+mn-cs"/>
        </a:defRPr>
      </a:lvl2pPr>
      <a:lvl3pPr marL="1218988" algn="l" defTabSz="1218988" rtl="0" eaLnBrk="1" latinLnBrk="0" hangingPunct="1">
        <a:defRPr sz="2400" kern="1200">
          <a:solidFill>
            <a:schemeClr val="tx1"/>
          </a:solidFill>
          <a:latin typeface="+mn-lt"/>
          <a:ea typeface="+mn-ea"/>
          <a:cs typeface="+mn-cs"/>
        </a:defRPr>
      </a:lvl3pPr>
      <a:lvl4pPr marL="1828482" algn="l" defTabSz="1218988" rtl="0" eaLnBrk="1" latinLnBrk="0" hangingPunct="1">
        <a:defRPr sz="2400" kern="1200">
          <a:solidFill>
            <a:schemeClr val="tx1"/>
          </a:solidFill>
          <a:latin typeface="+mn-lt"/>
          <a:ea typeface="+mn-ea"/>
          <a:cs typeface="+mn-cs"/>
        </a:defRPr>
      </a:lvl4pPr>
      <a:lvl5pPr marL="2437974" algn="l" defTabSz="1218988" rtl="0" eaLnBrk="1" latinLnBrk="0" hangingPunct="1">
        <a:defRPr sz="2400" kern="1200">
          <a:solidFill>
            <a:schemeClr val="tx1"/>
          </a:solidFill>
          <a:latin typeface="+mn-lt"/>
          <a:ea typeface="+mn-ea"/>
          <a:cs typeface="+mn-cs"/>
        </a:defRPr>
      </a:lvl5pPr>
      <a:lvl6pPr marL="3047470" algn="l" defTabSz="1218988" rtl="0" eaLnBrk="1" latinLnBrk="0" hangingPunct="1">
        <a:defRPr sz="2400" kern="1200">
          <a:solidFill>
            <a:schemeClr val="tx1"/>
          </a:solidFill>
          <a:latin typeface="+mn-lt"/>
          <a:ea typeface="+mn-ea"/>
          <a:cs typeface="+mn-cs"/>
        </a:defRPr>
      </a:lvl6pPr>
      <a:lvl7pPr marL="3656959" algn="l" defTabSz="1218988" rtl="0" eaLnBrk="1" latinLnBrk="0" hangingPunct="1">
        <a:defRPr sz="2400" kern="1200">
          <a:solidFill>
            <a:schemeClr val="tx1"/>
          </a:solidFill>
          <a:latin typeface="+mn-lt"/>
          <a:ea typeface="+mn-ea"/>
          <a:cs typeface="+mn-cs"/>
        </a:defRPr>
      </a:lvl7pPr>
      <a:lvl8pPr marL="4266453" algn="l" defTabSz="1218988" rtl="0" eaLnBrk="1" latinLnBrk="0" hangingPunct="1">
        <a:defRPr sz="2400" kern="1200">
          <a:solidFill>
            <a:schemeClr val="tx1"/>
          </a:solidFill>
          <a:latin typeface="+mn-lt"/>
          <a:ea typeface="+mn-ea"/>
          <a:cs typeface="+mn-cs"/>
        </a:defRPr>
      </a:lvl8pPr>
      <a:lvl9pPr marL="4875947" algn="l" defTabSz="1218988"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drift-logo-horizontaal-wit.eps"/>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35577" y="589923"/>
            <a:ext cx="2867567" cy="535951"/>
          </a:xfrm>
          <a:prstGeom prst="rect">
            <a:avLst/>
          </a:prstGeom>
        </p:spPr>
      </p:pic>
    </p:spTree>
    <p:extLst>
      <p:ext uri="{BB962C8B-B14F-4D97-AF65-F5344CB8AC3E}">
        <p14:creationId xmlns:p14="http://schemas.microsoft.com/office/powerpoint/2010/main" val="422688816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4"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91.xml"/></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99.xml"/><Relationship Id="rId5" Type="http://schemas.openxmlformats.org/officeDocument/2006/relationships/image" Target="../media/image77.pn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5.jpeg"/><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11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83.png"/></Relationships>
</file>

<file path=ppt/slides/_rels/slide17.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124.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s>
</file>

<file path=ppt/slides/_rels/slide1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notesSlide" Target="../notesSlides/notesSlide14.xml"/><Relationship Id="rId1" Type="http://schemas.openxmlformats.org/officeDocument/2006/relationships/slideLayout" Target="../slideLayouts/slideLayout131.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jpe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5.jpeg"/><Relationship Id="rId1" Type="http://schemas.openxmlformats.org/officeDocument/2006/relationships/slideLayout" Target="../slideLayouts/slideLayout13.xml"/><Relationship Id="rId5" Type="http://schemas.openxmlformats.org/officeDocument/2006/relationships/image" Target="../media/image103.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06.png"/><Relationship Id="rId3" Type="http://schemas.openxmlformats.org/officeDocument/2006/relationships/image" Target="../media/image104.png"/><Relationship Id="rId7" Type="http://schemas.openxmlformats.org/officeDocument/2006/relationships/image" Target="../media/image41.png"/><Relationship Id="rId12" Type="http://schemas.openxmlformats.org/officeDocument/2006/relationships/image" Target="../media/image48.png"/><Relationship Id="rId17" Type="http://schemas.openxmlformats.org/officeDocument/2006/relationships/image" Target="../media/image109.png"/><Relationship Id="rId2" Type="http://schemas.openxmlformats.org/officeDocument/2006/relationships/notesSlide" Target="../notesSlides/notesSlide15.xml"/><Relationship Id="rId16" Type="http://schemas.openxmlformats.org/officeDocument/2006/relationships/image" Target="../media/image42.png"/><Relationship Id="rId1" Type="http://schemas.openxmlformats.org/officeDocument/2006/relationships/slideLayout" Target="../slideLayouts/slideLayout133.xml"/><Relationship Id="rId6" Type="http://schemas.openxmlformats.org/officeDocument/2006/relationships/image" Target="../media/image39.png"/><Relationship Id="rId11" Type="http://schemas.openxmlformats.org/officeDocument/2006/relationships/image" Target="../media/image46.jpg"/><Relationship Id="rId5" Type="http://schemas.openxmlformats.org/officeDocument/2006/relationships/hyperlink" Target="mailto:avelino@drift.eur.nl" TargetMode="External"/><Relationship Id="rId15" Type="http://schemas.openxmlformats.org/officeDocument/2006/relationships/image" Target="../media/image108.png"/><Relationship Id="rId10" Type="http://schemas.openxmlformats.org/officeDocument/2006/relationships/image" Target="../media/image45.png"/><Relationship Id="rId4" Type="http://schemas.openxmlformats.org/officeDocument/2006/relationships/image" Target="../media/image105.jpg"/><Relationship Id="rId9" Type="http://schemas.openxmlformats.org/officeDocument/2006/relationships/image" Target="../media/image44.png"/><Relationship Id="rId14" Type="http://schemas.openxmlformats.org/officeDocument/2006/relationships/image" Target="../media/image107.png"/></Relationships>
</file>

<file path=ppt/slides/_rels/slide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38.pn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jpg"/><Relationship Id="rId10" Type="http://schemas.openxmlformats.org/officeDocument/2006/relationships/image" Target="../media/image46.jp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jpeg"/><Relationship Id="rId1" Type="http://schemas.openxmlformats.org/officeDocument/2006/relationships/slideLayout" Target="../slideLayouts/slideLayout42.xml"/><Relationship Id="rId5" Type="http://schemas.openxmlformats.org/officeDocument/2006/relationships/image" Target="../media/image55.jpeg"/><Relationship Id="rId4" Type="http://schemas.openxmlformats.org/officeDocument/2006/relationships/image" Target="../media/image54.tiff"/></Relationships>
</file>

<file path=ppt/slides/_rels/slide6.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6.pn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6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5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reen white and black abstract painting">
            <a:extLst>
              <a:ext uri="{FF2B5EF4-FFF2-40B4-BE49-F238E27FC236}">
                <a16:creationId xmlns:a16="http://schemas.microsoft.com/office/drawing/2014/main" id="{83DA38E2-97D4-49EF-A393-7D82FA8D0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97435" y="1264689"/>
            <a:ext cx="2048716" cy="114905"/>
          </a:xfrm>
          <a:prstGeom prst="rect">
            <a:avLst/>
          </a:prstGeom>
          <a:solidFill>
            <a:schemeClr val="bg1"/>
          </a:solidFill>
          <a:ln>
            <a:noFill/>
          </a:ln>
          <a:effectLst/>
        </p:spPr>
        <p:style>
          <a:lnRef idx="1">
            <a:schemeClr val="dk1"/>
          </a:lnRef>
          <a:fillRef idx="3">
            <a:schemeClr val="dk1"/>
          </a:fillRef>
          <a:effectRef idx="2">
            <a:schemeClr val="dk1"/>
          </a:effectRef>
          <a:fontRef idx="minor">
            <a:schemeClr val="lt1"/>
          </a:fontRef>
        </p:style>
        <p:txBody>
          <a:bodyPr/>
          <a:lstStyle/>
          <a:p>
            <a:pPr defTabSz="609585"/>
            <a:endParaRPr lang="en-US" sz="2400">
              <a:solidFill>
                <a:prstClr val="white"/>
              </a:solidFill>
              <a:latin typeface="Century Gothic" panose="020B0502020202020204" pitchFamily="34" charset="0"/>
            </a:endParaRPr>
          </a:p>
        </p:txBody>
      </p:sp>
      <p:sp>
        <p:nvSpPr>
          <p:cNvPr id="5" name="Rectangle 4"/>
          <p:cNvSpPr/>
          <p:nvPr/>
        </p:nvSpPr>
        <p:spPr>
          <a:xfrm>
            <a:off x="8821893" y="4225300"/>
            <a:ext cx="1310908" cy="114905"/>
          </a:xfrm>
          <a:prstGeom prst="rect">
            <a:avLst/>
          </a:prstGeom>
          <a:solidFill>
            <a:schemeClr val="bg1"/>
          </a:solidFill>
          <a:ln>
            <a:noFill/>
          </a:ln>
          <a:effectLst/>
        </p:spPr>
        <p:style>
          <a:lnRef idx="1">
            <a:schemeClr val="dk1"/>
          </a:lnRef>
          <a:fillRef idx="3">
            <a:schemeClr val="dk1"/>
          </a:fillRef>
          <a:effectRef idx="2">
            <a:schemeClr val="dk1"/>
          </a:effectRef>
          <a:fontRef idx="minor">
            <a:schemeClr val="lt1"/>
          </a:fontRef>
        </p:style>
        <p:txBody>
          <a:bodyPr/>
          <a:lstStyle/>
          <a:p>
            <a:pPr defTabSz="609585"/>
            <a:endParaRPr lang="en-US" sz="2133">
              <a:solidFill>
                <a:prstClr val="white"/>
              </a:solidFill>
              <a:latin typeface="Century Gothic" panose="020B0502020202020204" pitchFamily="34" charset="0"/>
            </a:endParaRPr>
          </a:p>
        </p:txBody>
      </p:sp>
      <p:sp>
        <p:nvSpPr>
          <p:cNvPr id="8" name="TextBox 7"/>
          <p:cNvSpPr txBox="1"/>
          <p:nvPr/>
        </p:nvSpPr>
        <p:spPr>
          <a:xfrm>
            <a:off x="8700232" y="4352303"/>
            <a:ext cx="3252709" cy="1770806"/>
          </a:xfrm>
          <a:prstGeom prst="rect">
            <a:avLst/>
          </a:prstGeom>
          <a:noFill/>
        </p:spPr>
        <p:txBody>
          <a:bodyPr wrap="square" rtlCol="0">
            <a:spAutoFit/>
          </a:bodyPr>
          <a:lstStyle/>
          <a:p>
            <a:pPr defTabSz="609585"/>
            <a:r>
              <a:rPr lang="en-US" sz="2667" b="1" dirty="0">
                <a:solidFill>
                  <a:prstClr val="white"/>
                </a:solidFill>
                <a:latin typeface="Century Gothic" panose="020B0502020202020204" pitchFamily="34" charset="0"/>
                <a:cs typeface="Campton Bold"/>
              </a:rPr>
              <a:t>date / location</a:t>
            </a:r>
          </a:p>
          <a:p>
            <a:pPr defTabSz="609585">
              <a:lnSpc>
                <a:spcPct val="120000"/>
              </a:lnSpc>
            </a:pPr>
            <a:r>
              <a:rPr lang="en-US" sz="1867" dirty="0">
                <a:solidFill>
                  <a:prstClr val="white"/>
                </a:solidFill>
                <a:latin typeface="Century Gothic" panose="020B0502020202020204" pitchFamily="34" charset="0"/>
                <a:cs typeface="Campton Light"/>
              </a:rPr>
              <a:t>14.09.21</a:t>
            </a:r>
          </a:p>
          <a:p>
            <a:pPr defTabSz="609585">
              <a:lnSpc>
                <a:spcPct val="120000"/>
              </a:lnSpc>
            </a:pPr>
            <a:r>
              <a:rPr lang="en-US" sz="1867" dirty="0">
                <a:solidFill>
                  <a:prstClr val="white"/>
                </a:solidFill>
                <a:latin typeface="Century Gothic" panose="020B0502020202020204" pitchFamily="34" charset="0"/>
                <a:cs typeface="Campton Light"/>
              </a:rPr>
              <a:t>SMARTEES final conference</a:t>
            </a:r>
          </a:p>
          <a:p>
            <a:pPr defTabSz="609585">
              <a:lnSpc>
                <a:spcPct val="120000"/>
              </a:lnSpc>
            </a:pPr>
            <a:r>
              <a:rPr lang="en-US" sz="1400" dirty="0">
                <a:solidFill>
                  <a:prstClr val="white"/>
                </a:solidFill>
                <a:latin typeface="Century Gothic" panose="020B0502020202020204" pitchFamily="34" charset="0"/>
                <a:cs typeface="Campton Light"/>
              </a:rPr>
              <a:t>ONLINE</a:t>
            </a:r>
          </a:p>
        </p:txBody>
      </p:sp>
      <p:pic>
        <p:nvPicPr>
          <p:cNvPr id="9" name="Picture 8" descr="drift-logo-horizontaal-wi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21" y="6386870"/>
            <a:ext cx="1765368" cy="329949"/>
          </a:xfrm>
          <a:prstGeom prst="rect">
            <a:avLst/>
          </a:prstGeom>
        </p:spPr>
      </p:pic>
      <p:sp>
        <p:nvSpPr>
          <p:cNvPr id="10" name="TextBox 9"/>
          <p:cNvSpPr txBox="1"/>
          <p:nvPr/>
        </p:nvSpPr>
        <p:spPr>
          <a:xfrm>
            <a:off x="1097440" y="1558318"/>
            <a:ext cx="11094560" cy="1405449"/>
          </a:xfrm>
          <a:prstGeom prst="rect">
            <a:avLst/>
          </a:prstGeom>
          <a:noFill/>
        </p:spPr>
        <p:txBody>
          <a:bodyPr wrap="square" rtlCol="0">
            <a:spAutoFit/>
          </a:bodyPr>
          <a:lstStyle/>
          <a:p>
            <a:pPr defTabSz="609585"/>
            <a:r>
              <a:rPr lang="en-US" sz="4800" b="1" dirty="0">
                <a:solidFill>
                  <a:prstClr val="white"/>
                </a:solidFill>
                <a:latin typeface="Century Gothic" panose="020B0502020202020204" pitchFamily="34" charset="0"/>
              </a:rPr>
              <a:t>Just Sustainability Transitions </a:t>
            </a:r>
            <a:r>
              <a:rPr lang="en-US" sz="3733" b="1" dirty="0">
                <a:solidFill>
                  <a:prstClr val="white"/>
                </a:solidFill>
                <a:latin typeface="Century Gothic" panose="020B0502020202020204" pitchFamily="34" charset="0"/>
              </a:rPr>
              <a:t>Perspective on Social Innovations in Energy</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5405" y="-702835"/>
            <a:ext cx="3767913" cy="2261153"/>
          </a:xfrm>
          <a:prstGeom prst="rect">
            <a:avLst/>
          </a:prstGeom>
        </p:spPr>
      </p:pic>
      <p:sp>
        <p:nvSpPr>
          <p:cNvPr id="13" name="Rectangle 12"/>
          <p:cNvSpPr/>
          <p:nvPr/>
        </p:nvSpPr>
        <p:spPr>
          <a:xfrm>
            <a:off x="1365504" y="4237398"/>
            <a:ext cx="1025371" cy="114905"/>
          </a:xfrm>
          <a:prstGeom prst="rect">
            <a:avLst/>
          </a:prstGeom>
          <a:solidFill>
            <a:schemeClr val="bg1"/>
          </a:solidFill>
          <a:ln>
            <a:noFill/>
          </a:ln>
          <a:effectLst/>
        </p:spPr>
        <p:style>
          <a:lnRef idx="1">
            <a:schemeClr val="dk1"/>
          </a:lnRef>
          <a:fillRef idx="3">
            <a:schemeClr val="dk1"/>
          </a:fillRef>
          <a:effectRef idx="2">
            <a:schemeClr val="dk1"/>
          </a:effectRef>
          <a:fontRef idx="minor">
            <a:schemeClr val="lt1"/>
          </a:fontRef>
        </p:style>
        <p:txBody>
          <a:bodyPr/>
          <a:lstStyle/>
          <a:p>
            <a:pPr defTabSz="609585"/>
            <a:endParaRPr lang="en-US" sz="2133">
              <a:solidFill>
                <a:prstClr val="white"/>
              </a:solidFill>
              <a:latin typeface="Century Gothic" panose="020B0502020202020204" pitchFamily="34" charset="0"/>
            </a:endParaRPr>
          </a:p>
        </p:txBody>
      </p:sp>
      <p:sp>
        <p:nvSpPr>
          <p:cNvPr id="14" name="TextBox 13"/>
          <p:cNvSpPr txBox="1"/>
          <p:nvPr/>
        </p:nvSpPr>
        <p:spPr>
          <a:xfrm>
            <a:off x="1243837" y="4352298"/>
            <a:ext cx="6143080" cy="1446550"/>
          </a:xfrm>
          <a:prstGeom prst="rect">
            <a:avLst/>
          </a:prstGeom>
          <a:noFill/>
        </p:spPr>
        <p:txBody>
          <a:bodyPr wrap="square" rtlCol="0">
            <a:spAutoFit/>
          </a:bodyPr>
          <a:lstStyle/>
          <a:p>
            <a:pPr defTabSz="609585"/>
            <a:r>
              <a:rPr lang="en-US" sz="2667" b="1" dirty="0">
                <a:solidFill>
                  <a:prstClr val="white"/>
                </a:solidFill>
                <a:latin typeface="Century Gothic" panose="020B0502020202020204" pitchFamily="34" charset="0"/>
                <a:cs typeface="Aharoni" panose="02010803020104030203" pitchFamily="2" charset="-79"/>
              </a:rPr>
              <a:t>Dr. Flor Avelino </a:t>
            </a:r>
          </a:p>
          <a:p>
            <a:pPr defTabSz="609585"/>
            <a:r>
              <a:rPr lang="en-US" sz="1867" dirty="0">
                <a:solidFill>
                  <a:prstClr val="white"/>
                </a:solidFill>
                <a:latin typeface="Century Gothic" panose="020B0502020202020204" pitchFamily="34" charset="0"/>
                <a:cs typeface="Aharoni" panose="02010803020104030203" pitchFamily="2" charset="-79"/>
              </a:rPr>
              <a:t>Associate Professor, Erasmus University Rotterdam</a:t>
            </a:r>
          </a:p>
          <a:p>
            <a:pPr defTabSz="609585">
              <a:lnSpc>
                <a:spcPct val="120000"/>
              </a:lnSpc>
            </a:pPr>
            <a:r>
              <a:rPr lang="en-US" sz="1867" dirty="0">
                <a:solidFill>
                  <a:prstClr val="white"/>
                </a:solidFill>
                <a:latin typeface="Century Gothic" panose="020B0502020202020204" pitchFamily="34" charset="0"/>
                <a:cs typeface="Aharoni" panose="02010803020104030203" pitchFamily="2" charset="-79"/>
              </a:rPr>
              <a:t>avelino@drift.eur.nl</a:t>
            </a:r>
          </a:p>
          <a:p>
            <a:pPr defTabSz="609585">
              <a:lnSpc>
                <a:spcPct val="120000"/>
              </a:lnSpc>
            </a:pPr>
            <a:r>
              <a:rPr lang="en-US" sz="1867" dirty="0">
                <a:solidFill>
                  <a:prstClr val="white"/>
                </a:solidFill>
                <a:latin typeface="Century Gothic" panose="020B0502020202020204" pitchFamily="34" charset="0"/>
                <a:cs typeface="Aharoni" panose="02010803020104030203" pitchFamily="2" charset="-79"/>
              </a:rPr>
              <a:t>@FlorAvelino </a:t>
            </a:r>
          </a:p>
        </p:txBody>
      </p:sp>
    </p:spTree>
    <p:extLst>
      <p:ext uri="{BB962C8B-B14F-4D97-AF65-F5344CB8AC3E}">
        <p14:creationId xmlns:p14="http://schemas.microsoft.com/office/powerpoint/2010/main" val="2876474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green white and black abstract painting">
            <a:extLst>
              <a:ext uri="{FF2B5EF4-FFF2-40B4-BE49-F238E27FC236}">
                <a16:creationId xmlns:a16="http://schemas.microsoft.com/office/drawing/2014/main" id="{B394D8D4-E0FB-4B07-8DFE-35608F585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924;p140">
            <a:extLst>
              <a:ext uri="{FF2B5EF4-FFF2-40B4-BE49-F238E27FC236}">
                <a16:creationId xmlns:a16="http://schemas.microsoft.com/office/drawing/2014/main" id="{AA24D005-1AF6-4CBF-AE1C-8B776A0AF654}"/>
              </a:ext>
            </a:extLst>
          </p:cNvPr>
          <p:cNvSpPr txBox="1"/>
          <p:nvPr/>
        </p:nvSpPr>
        <p:spPr>
          <a:xfrm>
            <a:off x="660434" y="1089531"/>
            <a:ext cx="10523205" cy="5406400"/>
          </a:xfrm>
          <a:prstGeom prst="rect">
            <a:avLst/>
          </a:prstGeom>
          <a:noFill/>
          <a:ln>
            <a:noFill/>
          </a:ln>
        </p:spPr>
        <p:txBody>
          <a:bodyPr spcFirstLastPara="1" wrap="square" lIns="121900" tIns="60933" rIns="121900" bIns="60933" anchor="t" anchorCtr="0">
            <a:noAutofit/>
          </a:bodyPr>
          <a:lstStyle/>
          <a:p>
            <a:pPr defTabSz="1219170">
              <a:lnSpc>
                <a:spcPct val="120000"/>
              </a:lnSpc>
              <a:buClr>
                <a:srgbClr val="FFFFFF"/>
              </a:buClr>
              <a:buSzPts val="1800"/>
              <a:defRPr/>
            </a:pPr>
            <a:endParaRPr lang="en-US" sz="2400" kern="0" dirty="0">
              <a:solidFill>
                <a:srgbClr val="FFFFFF"/>
              </a:solidFill>
              <a:latin typeface="Century Gothic"/>
              <a:cs typeface="Arial"/>
              <a:sym typeface="Century Gothic"/>
            </a:endParaRPr>
          </a:p>
          <a:p>
            <a:pPr defTabSz="1219170">
              <a:lnSpc>
                <a:spcPct val="120000"/>
              </a:lnSpc>
              <a:buClr>
                <a:srgbClr val="FFFFFF"/>
              </a:buClr>
              <a:buSzPts val="1800"/>
              <a:defRPr/>
            </a:pPr>
            <a:r>
              <a:rPr lang="en-US" sz="2400" b="1" kern="0" dirty="0">
                <a:solidFill>
                  <a:srgbClr val="FFFFFF"/>
                </a:solidFill>
                <a:latin typeface="Century Gothic"/>
                <a:ea typeface="Arial"/>
                <a:cs typeface="Arial"/>
                <a:sym typeface="Century Gothic"/>
              </a:rPr>
              <a:t>What are the synergies between social innovations in energy and wider social movements around just sustainability transitions, and (how) can the transformative potential of these synergies be increased?  (incl. phasing out &amp; letting go…)</a:t>
            </a:r>
          </a:p>
          <a:p>
            <a:pPr defTabSz="1219170">
              <a:lnSpc>
                <a:spcPct val="120000"/>
              </a:lnSpc>
              <a:buClr>
                <a:srgbClr val="FFFFFF"/>
              </a:buClr>
              <a:buSzPts val="1800"/>
              <a:defRPr/>
            </a:pPr>
            <a:endParaRPr lang="en-US" sz="2667" b="1" kern="0" dirty="0">
              <a:solidFill>
                <a:srgbClr val="FFFFFF"/>
              </a:solidFill>
              <a:latin typeface="Century Gothic"/>
              <a:cs typeface="Arial"/>
              <a:sym typeface="Century Gothic"/>
            </a:endParaRPr>
          </a:p>
          <a:p>
            <a:pPr defTabSz="1219170">
              <a:lnSpc>
                <a:spcPct val="120000"/>
              </a:lnSpc>
              <a:buClr>
                <a:srgbClr val="FFFFFF"/>
              </a:buClr>
              <a:buSzPts val="1800"/>
              <a:defRPr/>
            </a:pPr>
            <a:endParaRPr lang="en-US" sz="2667" b="1" kern="0" dirty="0">
              <a:solidFill>
                <a:srgbClr val="FFFFFF"/>
              </a:solidFill>
              <a:latin typeface="Century Gothic"/>
              <a:cs typeface="Arial"/>
              <a:sym typeface="Century Gothic"/>
            </a:endParaRPr>
          </a:p>
          <a:p>
            <a:pPr marL="457189" lvl="2" indent="-457189" defTabSz="1219170">
              <a:lnSpc>
                <a:spcPct val="120000"/>
              </a:lnSpc>
              <a:buClr>
                <a:srgbClr val="FFFFFF"/>
              </a:buClr>
              <a:buSzPts val="1800"/>
              <a:buFont typeface="Arial" panose="020B0604020202020204" pitchFamily="34" charset="0"/>
              <a:buChar char="•"/>
              <a:defRPr/>
            </a:pPr>
            <a:endParaRPr lang="en-US" sz="2667" b="1" kern="0" dirty="0">
              <a:solidFill>
                <a:srgbClr val="FFFFFF"/>
              </a:solidFill>
              <a:latin typeface="Century Gothic"/>
              <a:cs typeface="Arial"/>
              <a:sym typeface="Century Gothic"/>
            </a:endParaRPr>
          </a:p>
          <a:p>
            <a:pPr marL="457189" lvl="2" indent="-457189" defTabSz="1219170">
              <a:lnSpc>
                <a:spcPct val="120000"/>
              </a:lnSpc>
              <a:buClr>
                <a:srgbClr val="FFFFFF"/>
              </a:buClr>
              <a:buSzPts val="1800"/>
              <a:buFont typeface="Arial" panose="020B0604020202020204" pitchFamily="34" charset="0"/>
              <a:buChar char="•"/>
              <a:defRPr/>
            </a:pPr>
            <a:endParaRPr lang="en-US" sz="2667" b="1" kern="0" dirty="0">
              <a:solidFill>
                <a:srgbClr val="FFFFFF"/>
              </a:solidFill>
              <a:latin typeface="Century Gothic"/>
              <a:ea typeface="Arial"/>
              <a:cs typeface="Arial"/>
              <a:sym typeface="Century Gothic"/>
            </a:endParaRPr>
          </a:p>
          <a:p>
            <a:pPr marL="457189" lvl="2" indent="-457189" defTabSz="1219170">
              <a:lnSpc>
                <a:spcPct val="120000"/>
              </a:lnSpc>
              <a:buClr>
                <a:srgbClr val="FFFFFF"/>
              </a:buClr>
              <a:buSzPts val="1800"/>
              <a:buFont typeface="Arial" panose="020B0604020202020204" pitchFamily="34" charset="0"/>
              <a:buChar char="•"/>
              <a:defRPr/>
            </a:pPr>
            <a:endParaRPr lang="en-US" sz="2667" b="1" kern="0" dirty="0">
              <a:solidFill>
                <a:srgbClr val="FFFFFF"/>
              </a:solidFill>
              <a:latin typeface="Century Gothic"/>
              <a:ea typeface="Arial"/>
              <a:cs typeface="Arial"/>
              <a:sym typeface="Century Gothic"/>
            </a:endParaRPr>
          </a:p>
          <a:p>
            <a:pPr defTabSz="1219170">
              <a:lnSpc>
                <a:spcPct val="120000"/>
              </a:lnSpc>
              <a:buClr>
                <a:srgbClr val="FFFFFF"/>
              </a:buClr>
              <a:buSzPts val="1800"/>
              <a:defRPr/>
            </a:pPr>
            <a:endParaRPr lang="en-US" sz="2667" b="1" kern="0" dirty="0">
              <a:solidFill>
                <a:srgbClr val="FFFFFF"/>
              </a:solidFill>
              <a:latin typeface="Century Gothic"/>
              <a:cs typeface="Arial"/>
              <a:sym typeface="Century Gothic"/>
            </a:endParaRPr>
          </a:p>
          <a:p>
            <a:pPr marL="380990" lvl="2" indent="-380990" defTabSz="1219170">
              <a:lnSpc>
                <a:spcPct val="120000"/>
              </a:lnSpc>
              <a:buClr>
                <a:srgbClr val="FFFFFF"/>
              </a:buClr>
              <a:buSzPts val="1800"/>
              <a:buFont typeface="Arial" panose="020B0604020202020204" pitchFamily="34" charset="0"/>
              <a:buChar char="•"/>
              <a:defRPr/>
            </a:pPr>
            <a:endParaRPr sz="2133" b="1" kern="0" dirty="0">
              <a:solidFill>
                <a:srgbClr val="000000"/>
              </a:solidFill>
              <a:latin typeface="Arial"/>
              <a:ea typeface="Arial"/>
              <a:cs typeface="Arial"/>
              <a:sym typeface="Arial"/>
            </a:endParaRPr>
          </a:p>
          <a:p>
            <a:pPr algn="r" defTabSz="1219170">
              <a:lnSpc>
                <a:spcPct val="120000"/>
              </a:lnSpc>
              <a:buClr>
                <a:prstClr val="black"/>
              </a:buClr>
              <a:buSzPts val="1200"/>
              <a:defRPr/>
            </a:pPr>
            <a:endParaRPr sz="1600" i="1" kern="0" dirty="0">
              <a:solidFill>
                <a:srgbClr val="FFFFFF"/>
              </a:solidFill>
              <a:latin typeface="Century Gothic"/>
              <a:ea typeface="Century Gothic"/>
              <a:cs typeface="Century Gothic"/>
              <a:sym typeface="Century Gothic"/>
            </a:endParaRPr>
          </a:p>
        </p:txBody>
      </p:sp>
      <p:sp>
        <p:nvSpPr>
          <p:cNvPr id="6" name="Google Shape;925;p140">
            <a:extLst>
              <a:ext uri="{FF2B5EF4-FFF2-40B4-BE49-F238E27FC236}">
                <a16:creationId xmlns:a16="http://schemas.microsoft.com/office/drawing/2014/main" id="{3CA3A87D-FD93-48DC-B7D3-FC2FE38A9B7B}"/>
              </a:ext>
            </a:extLst>
          </p:cNvPr>
          <p:cNvSpPr/>
          <p:nvPr/>
        </p:nvSpPr>
        <p:spPr>
          <a:xfrm>
            <a:off x="660433" y="589845"/>
            <a:ext cx="10780003" cy="697600"/>
          </a:xfrm>
          <a:prstGeom prst="rect">
            <a:avLst/>
          </a:prstGeom>
          <a:noFill/>
          <a:ln>
            <a:noFill/>
          </a:ln>
        </p:spPr>
        <p:txBody>
          <a:bodyPr spcFirstLastPara="1" wrap="square" lIns="121900" tIns="60933" rIns="121900" bIns="60933" anchor="t" anchorCtr="0">
            <a:noAutofit/>
          </a:bodyPr>
          <a:lstStyle/>
          <a:p>
            <a:pPr defTabSz="1219170">
              <a:buClr>
                <a:srgbClr val="FFFFFF"/>
              </a:buClr>
              <a:buSzPts val="2800"/>
              <a:defRPr/>
            </a:pPr>
            <a:r>
              <a:rPr lang="en" sz="3200" b="1" kern="0" dirty="0">
                <a:solidFill>
                  <a:srgbClr val="FFFFFF"/>
                </a:solidFill>
                <a:latin typeface="Century Gothic"/>
                <a:ea typeface="Arial"/>
                <a:cs typeface="Arial"/>
                <a:sym typeface="Century Gothic"/>
              </a:rPr>
              <a:t>Synergies SI in energy &amp; broader social movements</a:t>
            </a:r>
            <a:r>
              <a:rPr lang="en" sz="4267" b="1" kern="0" dirty="0">
                <a:solidFill>
                  <a:srgbClr val="FFFFFF"/>
                </a:solidFill>
                <a:latin typeface="Century Gothic"/>
                <a:ea typeface="Arial"/>
                <a:cs typeface="Arial"/>
                <a:sym typeface="Century Gothic"/>
              </a:rPr>
              <a:t> </a:t>
            </a:r>
            <a:endParaRPr sz="2133" kern="0" dirty="0">
              <a:solidFill>
                <a:srgbClr val="000000"/>
              </a:solidFill>
              <a:latin typeface="Arial"/>
              <a:ea typeface="Arial"/>
              <a:cs typeface="Arial"/>
              <a:sym typeface="Arial"/>
            </a:endParaRPr>
          </a:p>
        </p:txBody>
      </p:sp>
      <p:pic>
        <p:nvPicPr>
          <p:cNvPr id="7" name="Picture 6">
            <a:extLst>
              <a:ext uri="{FF2B5EF4-FFF2-40B4-BE49-F238E27FC236}">
                <a16:creationId xmlns:a16="http://schemas.microsoft.com/office/drawing/2014/main" id="{878A9C4A-5130-44B4-9BDB-43B417778F60}"/>
              </a:ext>
            </a:extLst>
          </p:cNvPr>
          <p:cNvPicPr>
            <a:picLocks noChangeAspect="1"/>
          </p:cNvPicPr>
          <p:nvPr/>
        </p:nvPicPr>
        <p:blipFill>
          <a:blip r:embed="rId4"/>
          <a:stretch>
            <a:fillRect/>
          </a:stretch>
        </p:blipFill>
        <p:spPr>
          <a:xfrm>
            <a:off x="288159" y="4761674"/>
            <a:ext cx="6829064" cy="1883500"/>
          </a:xfrm>
          <a:prstGeom prst="rect">
            <a:avLst/>
          </a:prstGeom>
        </p:spPr>
      </p:pic>
      <p:pic>
        <p:nvPicPr>
          <p:cNvPr id="8" name="Picture 7">
            <a:extLst>
              <a:ext uri="{FF2B5EF4-FFF2-40B4-BE49-F238E27FC236}">
                <a16:creationId xmlns:a16="http://schemas.microsoft.com/office/drawing/2014/main" id="{801A4519-941B-44A1-B645-838D02241E1F}"/>
              </a:ext>
            </a:extLst>
          </p:cNvPr>
          <p:cNvPicPr>
            <a:picLocks noChangeAspect="1"/>
          </p:cNvPicPr>
          <p:nvPr/>
        </p:nvPicPr>
        <p:blipFill>
          <a:blip r:embed="rId5"/>
          <a:stretch>
            <a:fillRect/>
          </a:stretch>
        </p:blipFill>
        <p:spPr>
          <a:xfrm>
            <a:off x="288158" y="5940672"/>
            <a:ext cx="1477580" cy="408797"/>
          </a:xfrm>
          <a:prstGeom prst="rect">
            <a:avLst/>
          </a:prstGeom>
        </p:spPr>
      </p:pic>
      <p:pic>
        <p:nvPicPr>
          <p:cNvPr id="9" name="Picture 8">
            <a:extLst>
              <a:ext uri="{FF2B5EF4-FFF2-40B4-BE49-F238E27FC236}">
                <a16:creationId xmlns:a16="http://schemas.microsoft.com/office/drawing/2014/main" id="{F764F139-B8AC-4D01-A859-B3EB51893A36}"/>
              </a:ext>
            </a:extLst>
          </p:cNvPr>
          <p:cNvPicPr>
            <a:picLocks noChangeAspect="1"/>
          </p:cNvPicPr>
          <p:nvPr/>
        </p:nvPicPr>
        <p:blipFill>
          <a:blip r:embed="rId6"/>
          <a:stretch>
            <a:fillRect/>
          </a:stretch>
        </p:blipFill>
        <p:spPr>
          <a:xfrm>
            <a:off x="6050435" y="3309307"/>
            <a:ext cx="6082059" cy="1764187"/>
          </a:xfrm>
          <a:prstGeom prst="rect">
            <a:avLst/>
          </a:prstGeom>
        </p:spPr>
      </p:pic>
      <p:pic>
        <p:nvPicPr>
          <p:cNvPr id="3" name="Picture 2">
            <a:extLst>
              <a:ext uri="{FF2B5EF4-FFF2-40B4-BE49-F238E27FC236}">
                <a16:creationId xmlns:a16="http://schemas.microsoft.com/office/drawing/2014/main" id="{0DE4C742-B7FF-47AF-9659-13FEC3B8252B}"/>
              </a:ext>
            </a:extLst>
          </p:cNvPr>
          <p:cNvPicPr>
            <a:picLocks noChangeAspect="1"/>
          </p:cNvPicPr>
          <p:nvPr/>
        </p:nvPicPr>
        <p:blipFill>
          <a:blip r:embed="rId7"/>
          <a:stretch>
            <a:fillRect/>
          </a:stretch>
        </p:blipFill>
        <p:spPr>
          <a:xfrm>
            <a:off x="5560784" y="5222737"/>
            <a:ext cx="6518171" cy="1560087"/>
          </a:xfrm>
          <a:prstGeom prst="rect">
            <a:avLst/>
          </a:prstGeom>
        </p:spPr>
      </p:pic>
    </p:spTree>
    <p:extLst>
      <p:ext uri="{BB962C8B-B14F-4D97-AF65-F5344CB8AC3E}">
        <p14:creationId xmlns:p14="http://schemas.microsoft.com/office/powerpoint/2010/main" val="406556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3522669" y="3371871"/>
            <a:ext cx="7559675" cy="0"/>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6937" y="1497039"/>
            <a:ext cx="2925763" cy="5006975"/>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985005" y="1479576"/>
            <a:ext cx="2962275" cy="5024437"/>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16" name="Isosceles Triangle 15"/>
          <p:cNvSpPr/>
          <p:nvPr/>
        </p:nvSpPr>
        <p:spPr>
          <a:xfrm>
            <a:off x="3240092" y="455637"/>
            <a:ext cx="8137525" cy="5832475"/>
          </a:xfrm>
          <a:prstGeom prst="triangl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2" fontAlgn="base">
              <a:spcBef>
                <a:spcPct val="0"/>
              </a:spcBef>
              <a:spcAft>
                <a:spcPct val="0"/>
              </a:spcAft>
              <a:defRPr/>
            </a:pPr>
            <a:endParaRPr lang="en-GB" sz="1600">
              <a:solidFill>
                <a:prstClr val="black"/>
              </a:solidFill>
              <a:latin typeface="Century Gothic" panose="020B0502020202020204" pitchFamily="34" charset="0"/>
              <a:sym typeface="Montserrat Regular"/>
            </a:endParaRPr>
          </a:p>
        </p:txBody>
      </p:sp>
      <p:sp>
        <p:nvSpPr>
          <p:cNvPr id="27672" name="TextBox 27671"/>
          <p:cNvSpPr txBox="1"/>
          <p:nvPr/>
        </p:nvSpPr>
        <p:spPr>
          <a:xfrm>
            <a:off x="9901239" y="2960707"/>
            <a:ext cx="1181100" cy="369332"/>
          </a:xfrm>
          <a:prstGeom prst="rect">
            <a:avLst/>
          </a:prstGeom>
          <a:noFill/>
        </p:spPr>
        <p:txBody>
          <a:bodyPr>
            <a:spAutoFit/>
          </a:bodyPr>
          <a:lstStyle/>
          <a:p>
            <a:pPr algn="r" defTabSz="914332" fontAlgn="base">
              <a:spcBef>
                <a:spcPct val="0"/>
              </a:spcBef>
              <a:spcAft>
                <a:spcPct val="0"/>
              </a:spcAft>
              <a:defRPr/>
            </a:pPr>
            <a:r>
              <a:rPr lang="nl-NL" b="1" dirty="0">
                <a:solidFill>
                  <a:prstClr val="black"/>
                </a:solidFill>
                <a:latin typeface="Century Gothic" panose="020B0502020202020204" pitchFamily="34" charset="0"/>
                <a:cs typeface="Arial" pitchFamily="34" charset="0"/>
                <a:sym typeface="Montserrat Regular"/>
              </a:rPr>
              <a:t>public</a:t>
            </a:r>
            <a:endParaRPr lang="en-GB" b="1" dirty="0">
              <a:solidFill>
                <a:prstClr val="black"/>
              </a:solidFill>
              <a:latin typeface="Century Gothic" panose="020B0502020202020204" pitchFamily="34" charset="0"/>
              <a:cs typeface="Arial" pitchFamily="34" charset="0"/>
              <a:sym typeface="Montserrat Regular"/>
            </a:endParaRPr>
          </a:p>
        </p:txBody>
      </p:sp>
      <p:sp>
        <p:nvSpPr>
          <p:cNvPr id="57" name="TextBox 56"/>
          <p:cNvSpPr txBox="1"/>
          <p:nvPr/>
        </p:nvSpPr>
        <p:spPr>
          <a:xfrm>
            <a:off x="9864728" y="3371870"/>
            <a:ext cx="1217613" cy="369332"/>
          </a:xfrm>
          <a:prstGeom prst="rect">
            <a:avLst/>
          </a:prstGeom>
          <a:noFill/>
        </p:spPr>
        <p:txBody>
          <a:bodyPr>
            <a:spAutoFit/>
          </a:bodyPr>
          <a:lstStyle/>
          <a:p>
            <a:pPr algn="r" defTabSz="914332" fontAlgn="base">
              <a:spcBef>
                <a:spcPct val="0"/>
              </a:spcBef>
              <a:spcAft>
                <a:spcPct val="0"/>
              </a:spcAft>
              <a:defRPr/>
            </a:pPr>
            <a:r>
              <a:rPr lang="nl-NL" b="1" dirty="0">
                <a:solidFill>
                  <a:prstClr val="black"/>
                </a:solidFill>
                <a:latin typeface="Century Gothic" panose="020B0502020202020204" pitchFamily="34" charset="0"/>
                <a:cs typeface="Arial" pitchFamily="34" charset="0"/>
                <a:sym typeface="Montserrat Regular"/>
              </a:rPr>
              <a:t>private</a:t>
            </a:r>
            <a:endParaRPr lang="en-GB" b="1" dirty="0">
              <a:solidFill>
                <a:prstClr val="black"/>
              </a:solidFill>
              <a:latin typeface="Century Gothic" panose="020B0502020202020204" pitchFamily="34" charset="0"/>
              <a:cs typeface="Arial" pitchFamily="34" charset="0"/>
              <a:sym typeface="Montserrat Regular"/>
            </a:endParaRPr>
          </a:p>
        </p:txBody>
      </p:sp>
      <p:sp>
        <p:nvSpPr>
          <p:cNvPr id="62" name="TextBox 61"/>
          <p:cNvSpPr txBox="1"/>
          <p:nvPr/>
        </p:nvSpPr>
        <p:spPr>
          <a:xfrm rot="18102395">
            <a:off x="8609020" y="1819578"/>
            <a:ext cx="1531937" cy="369332"/>
          </a:xfrm>
          <a:prstGeom prst="rect">
            <a:avLst/>
          </a:prstGeom>
          <a:noFill/>
        </p:spPr>
        <p:txBody>
          <a:bodyPr>
            <a:spAutoFit/>
          </a:bodyPr>
          <a:lstStyle/>
          <a:p>
            <a:pPr algn="r" defTabSz="914332" fontAlgn="base">
              <a:spcBef>
                <a:spcPct val="0"/>
              </a:spcBef>
              <a:spcAft>
                <a:spcPct val="0"/>
              </a:spcAft>
              <a:defRPr/>
            </a:pPr>
            <a:r>
              <a:rPr lang="nl-NL" b="1" dirty="0">
                <a:solidFill>
                  <a:prstClr val="black"/>
                </a:solidFill>
                <a:latin typeface="Century Gothic" panose="020B0502020202020204" pitchFamily="34" charset="0"/>
                <a:cs typeface="Arial" pitchFamily="34" charset="0"/>
                <a:sym typeface="Montserrat Regular"/>
              </a:rPr>
              <a:t>non-profit</a:t>
            </a:r>
            <a:endParaRPr lang="en-GB" b="1" dirty="0">
              <a:solidFill>
                <a:prstClr val="black"/>
              </a:solidFill>
              <a:latin typeface="Century Gothic" panose="020B0502020202020204" pitchFamily="34" charset="0"/>
              <a:cs typeface="Arial" pitchFamily="34" charset="0"/>
              <a:sym typeface="Montserrat Regular"/>
            </a:endParaRPr>
          </a:p>
        </p:txBody>
      </p:sp>
      <p:sp>
        <p:nvSpPr>
          <p:cNvPr id="63" name="TextBox 62"/>
          <p:cNvSpPr txBox="1"/>
          <p:nvPr/>
        </p:nvSpPr>
        <p:spPr>
          <a:xfrm rot="17977460">
            <a:off x="9046372" y="2025952"/>
            <a:ext cx="1392237" cy="369332"/>
          </a:xfrm>
          <a:prstGeom prst="rect">
            <a:avLst/>
          </a:prstGeom>
          <a:noFill/>
        </p:spPr>
        <p:txBody>
          <a:bodyPr>
            <a:spAutoFit/>
          </a:bodyPr>
          <a:lstStyle/>
          <a:p>
            <a:pPr algn="r" defTabSz="914332" fontAlgn="base">
              <a:spcBef>
                <a:spcPct val="0"/>
              </a:spcBef>
              <a:spcAft>
                <a:spcPct val="0"/>
              </a:spcAft>
              <a:defRPr/>
            </a:pPr>
            <a:r>
              <a:rPr lang="nl-NL" b="1" dirty="0">
                <a:solidFill>
                  <a:prstClr val="black"/>
                </a:solidFill>
                <a:latin typeface="Century Gothic" panose="020B0502020202020204" pitchFamily="34" charset="0"/>
                <a:cs typeface="Arial" pitchFamily="34" charset="0"/>
                <a:sym typeface="Montserrat Regular"/>
              </a:rPr>
              <a:t>for-profit</a:t>
            </a:r>
            <a:endParaRPr lang="en-GB" b="1" dirty="0">
              <a:solidFill>
                <a:prstClr val="black"/>
              </a:solidFill>
              <a:latin typeface="Century Gothic" panose="020B0502020202020204" pitchFamily="34" charset="0"/>
              <a:cs typeface="Arial" pitchFamily="34" charset="0"/>
              <a:sym typeface="Montserrat Regular"/>
            </a:endParaRPr>
          </a:p>
        </p:txBody>
      </p:sp>
      <p:sp>
        <p:nvSpPr>
          <p:cNvPr id="64" name="TextBox 63"/>
          <p:cNvSpPr txBox="1"/>
          <p:nvPr/>
        </p:nvSpPr>
        <p:spPr>
          <a:xfrm rot="3619554">
            <a:off x="4514057" y="1786235"/>
            <a:ext cx="1531939" cy="369332"/>
          </a:xfrm>
          <a:prstGeom prst="rect">
            <a:avLst/>
          </a:prstGeom>
          <a:noFill/>
        </p:spPr>
        <p:txBody>
          <a:bodyPr>
            <a:spAutoFit/>
          </a:bodyPr>
          <a:lstStyle/>
          <a:p>
            <a:pPr defTabSz="914332" fontAlgn="base">
              <a:spcBef>
                <a:spcPct val="0"/>
              </a:spcBef>
              <a:spcAft>
                <a:spcPct val="0"/>
              </a:spcAft>
              <a:defRPr/>
            </a:pPr>
            <a:r>
              <a:rPr lang="nl-NL" b="1" dirty="0" err="1">
                <a:solidFill>
                  <a:prstClr val="black"/>
                </a:solidFill>
                <a:latin typeface="Century Gothic" panose="020B0502020202020204" pitchFamily="34" charset="0"/>
                <a:cs typeface="Arial" pitchFamily="34" charset="0"/>
                <a:sym typeface="Montserrat Regular"/>
              </a:rPr>
              <a:t>formal</a:t>
            </a:r>
            <a:endParaRPr lang="en-GB" b="1" dirty="0">
              <a:solidFill>
                <a:prstClr val="black"/>
              </a:solidFill>
              <a:latin typeface="Century Gothic" panose="020B0502020202020204" pitchFamily="34" charset="0"/>
              <a:cs typeface="Arial" pitchFamily="34" charset="0"/>
              <a:sym typeface="Montserrat Regular"/>
            </a:endParaRPr>
          </a:p>
        </p:txBody>
      </p:sp>
      <p:sp>
        <p:nvSpPr>
          <p:cNvPr id="68" name="TextBox 67"/>
          <p:cNvSpPr txBox="1"/>
          <p:nvPr/>
        </p:nvSpPr>
        <p:spPr>
          <a:xfrm rot="3619554">
            <a:off x="4101313" y="2025948"/>
            <a:ext cx="1531937" cy="369332"/>
          </a:xfrm>
          <a:prstGeom prst="rect">
            <a:avLst/>
          </a:prstGeom>
          <a:noFill/>
        </p:spPr>
        <p:txBody>
          <a:bodyPr>
            <a:spAutoFit/>
          </a:bodyPr>
          <a:lstStyle/>
          <a:p>
            <a:pPr defTabSz="914332" fontAlgn="base">
              <a:spcBef>
                <a:spcPct val="0"/>
              </a:spcBef>
              <a:spcAft>
                <a:spcPct val="0"/>
              </a:spcAft>
              <a:defRPr/>
            </a:pPr>
            <a:r>
              <a:rPr lang="nl-NL" b="1" dirty="0" err="1">
                <a:solidFill>
                  <a:prstClr val="black"/>
                </a:solidFill>
                <a:latin typeface="Century Gothic" panose="020B0502020202020204" pitchFamily="34" charset="0"/>
                <a:cs typeface="Arial" pitchFamily="34" charset="0"/>
                <a:sym typeface="Montserrat Regular"/>
              </a:rPr>
              <a:t>informal</a:t>
            </a:r>
            <a:endParaRPr lang="en-GB" b="1" dirty="0">
              <a:solidFill>
                <a:prstClr val="black"/>
              </a:solidFill>
              <a:latin typeface="Century Gothic" panose="020B0502020202020204" pitchFamily="34" charset="0"/>
              <a:cs typeface="Arial" pitchFamily="34" charset="0"/>
              <a:sym typeface="Montserrat Regular"/>
            </a:endParaRPr>
          </a:p>
        </p:txBody>
      </p:sp>
      <p:sp>
        <p:nvSpPr>
          <p:cNvPr id="71" name="Oval 70"/>
          <p:cNvSpPr/>
          <p:nvPr/>
        </p:nvSpPr>
        <p:spPr>
          <a:xfrm>
            <a:off x="5406932" y="2290083"/>
            <a:ext cx="3830933" cy="3791407"/>
          </a:xfrm>
          <a:prstGeom prst="ellipse">
            <a:avLst/>
          </a:prstGeom>
          <a:solidFill>
            <a:schemeClr val="bg1">
              <a:lumMod val="75000"/>
              <a:alpha val="23000"/>
            </a:schemeClr>
          </a:solid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2" fontAlgn="base">
              <a:spcBef>
                <a:spcPct val="0"/>
              </a:spcBef>
              <a:spcAft>
                <a:spcPct val="0"/>
              </a:spcAft>
              <a:defRPr/>
            </a:pPr>
            <a:endParaRPr lang="en-GB" sz="1600">
              <a:solidFill>
                <a:prstClr val="black"/>
              </a:solidFill>
              <a:latin typeface="Century Gothic" panose="020B0502020202020204" pitchFamily="34" charset="0"/>
              <a:sym typeface="Montserrat Regular"/>
            </a:endParaRPr>
          </a:p>
        </p:txBody>
      </p:sp>
      <p:sp>
        <p:nvSpPr>
          <p:cNvPr id="72" name="TextBox 71"/>
          <p:cNvSpPr txBox="1"/>
          <p:nvPr/>
        </p:nvSpPr>
        <p:spPr>
          <a:xfrm>
            <a:off x="6170615" y="1592287"/>
            <a:ext cx="2182812" cy="954107"/>
          </a:xfrm>
          <a:prstGeom prst="rect">
            <a:avLst/>
          </a:prstGeom>
          <a:noFill/>
        </p:spPr>
        <p:txBody>
          <a:bodyPr>
            <a:spAutoFit/>
          </a:bodyPr>
          <a:lstStyle/>
          <a:p>
            <a:pPr algn="ctr" defTabSz="914332" fontAlgn="base">
              <a:spcBef>
                <a:spcPct val="0"/>
              </a:spcBef>
              <a:spcAft>
                <a:spcPct val="0"/>
              </a:spcAft>
              <a:defRPr/>
            </a:pPr>
            <a:r>
              <a:rPr lang="nl-NL" sz="2000" b="1" dirty="0">
                <a:solidFill>
                  <a:prstClr val="black"/>
                </a:solidFill>
                <a:latin typeface="Century Gothic" panose="020B0502020202020204" pitchFamily="34" charset="0"/>
                <a:cs typeface="Arial" pitchFamily="34" charset="0"/>
                <a:sym typeface="Montserrat Regular"/>
              </a:rPr>
              <a:t>STATE</a:t>
            </a:r>
          </a:p>
          <a:p>
            <a:pPr algn="ctr" defTabSz="914332" fontAlgn="base">
              <a:spcBef>
                <a:spcPct val="0"/>
              </a:spcBef>
              <a:spcAft>
                <a:spcPct val="0"/>
              </a:spcAft>
              <a:defRPr/>
            </a:pPr>
            <a:r>
              <a:rPr lang="nl-NL" sz="1600" b="1" dirty="0">
                <a:solidFill>
                  <a:prstClr val="black"/>
                </a:solidFill>
                <a:latin typeface="Century Gothic" panose="020B0502020202020204" pitchFamily="34" charset="0"/>
                <a:cs typeface="Arial" pitchFamily="34" charset="0"/>
                <a:sym typeface="Montserrat Regular"/>
              </a:rPr>
              <a:t>(public agencies)</a:t>
            </a:r>
            <a:endParaRPr lang="en-GB" sz="1600" b="1" dirty="0">
              <a:solidFill>
                <a:prstClr val="black"/>
              </a:solidFill>
              <a:latin typeface="Century Gothic" panose="020B0502020202020204" pitchFamily="34" charset="0"/>
              <a:cs typeface="Arial" pitchFamily="34" charset="0"/>
              <a:sym typeface="Montserrat Regular"/>
            </a:endParaRPr>
          </a:p>
          <a:p>
            <a:pPr algn="ctr" defTabSz="914332" fontAlgn="base">
              <a:spcBef>
                <a:spcPct val="0"/>
              </a:spcBef>
              <a:spcAft>
                <a:spcPct val="0"/>
              </a:spcAft>
              <a:defRPr/>
            </a:pPr>
            <a:endParaRPr lang="en-GB" sz="2000" b="1" dirty="0">
              <a:solidFill>
                <a:prstClr val="black"/>
              </a:solidFill>
              <a:latin typeface="Century Gothic" panose="020B0502020202020204" pitchFamily="34" charset="0"/>
              <a:cs typeface="Arial" pitchFamily="34" charset="0"/>
              <a:sym typeface="Montserrat Regular"/>
            </a:endParaRPr>
          </a:p>
        </p:txBody>
      </p:sp>
      <p:sp>
        <p:nvSpPr>
          <p:cNvPr id="73" name="TextBox 72"/>
          <p:cNvSpPr txBox="1"/>
          <p:nvPr/>
        </p:nvSpPr>
        <p:spPr>
          <a:xfrm>
            <a:off x="8918261" y="5542166"/>
            <a:ext cx="2058987" cy="954107"/>
          </a:xfrm>
          <a:prstGeom prst="rect">
            <a:avLst/>
          </a:prstGeom>
          <a:noFill/>
        </p:spPr>
        <p:txBody>
          <a:bodyPr>
            <a:spAutoFit/>
          </a:bodyPr>
          <a:lstStyle/>
          <a:p>
            <a:pPr algn="ctr" defTabSz="914332" fontAlgn="base">
              <a:spcBef>
                <a:spcPct val="0"/>
              </a:spcBef>
              <a:spcAft>
                <a:spcPct val="0"/>
              </a:spcAft>
              <a:defRPr/>
            </a:pPr>
            <a:r>
              <a:rPr lang="nl-NL" sz="2000" b="1" dirty="0">
                <a:solidFill>
                  <a:prstClr val="black"/>
                </a:solidFill>
                <a:latin typeface="Century Gothic" panose="020B0502020202020204" pitchFamily="34" charset="0"/>
                <a:cs typeface="Arial" pitchFamily="34" charset="0"/>
                <a:sym typeface="Montserrat Regular"/>
              </a:rPr>
              <a:t>MARKET</a:t>
            </a:r>
          </a:p>
          <a:p>
            <a:pPr algn="ctr" defTabSz="914332" fontAlgn="base">
              <a:spcBef>
                <a:spcPct val="0"/>
              </a:spcBef>
              <a:spcAft>
                <a:spcPct val="0"/>
              </a:spcAft>
              <a:defRPr/>
            </a:pPr>
            <a:r>
              <a:rPr lang="nl-NL" sz="1600" b="1" dirty="0">
                <a:solidFill>
                  <a:prstClr val="black"/>
                </a:solidFill>
                <a:latin typeface="Century Gothic" panose="020B0502020202020204" pitchFamily="34" charset="0"/>
                <a:cs typeface="Arial" pitchFamily="34" charset="0"/>
                <a:sym typeface="Montserrat Regular"/>
              </a:rPr>
              <a:t>(firms, business)</a:t>
            </a:r>
            <a:endParaRPr lang="en-GB" sz="1600" b="1" dirty="0">
              <a:solidFill>
                <a:prstClr val="black"/>
              </a:solidFill>
              <a:latin typeface="Century Gothic" panose="020B0502020202020204" pitchFamily="34" charset="0"/>
              <a:cs typeface="Arial" pitchFamily="34" charset="0"/>
              <a:sym typeface="Montserrat Regular"/>
            </a:endParaRPr>
          </a:p>
          <a:p>
            <a:pPr algn="ctr" defTabSz="914332" fontAlgn="base">
              <a:spcBef>
                <a:spcPct val="0"/>
              </a:spcBef>
              <a:spcAft>
                <a:spcPct val="0"/>
              </a:spcAft>
              <a:defRPr/>
            </a:pPr>
            <a:endParaRPr lang="en-GB" sz="2000" b="1" dirty="0">
              <a:solidFill>
                <a:prstClr val="black"/>
              </a:solidFill>
              <a:latin typeface="Century Gothic" panose="020B0502020202020204" pitchFamily="34" charset="0"/>
              <a:cs typeface="Arial" pitchFamily="34" charset="0"/>
              <a:sym typeface="Montserrat Regular"/>
            </a:endParaRPr>
          </a:p>
        </p:txBody>
      </p:sp>
      <p:sp>
        <p:nvSpPr>
          <p:cNvPr id="74" name="TextBox 73"/>
          <p:cNvSpPr txBox="1"/>
          <p:nvPr/>
        </p:nvSpPr>
        <p:spPr>
          <a:xfrm>
            <a:off x="3522663" y="5456263"/>
            <a:ext cx="2949576" cy="954107"/>
          </a:xfrm>
          <a:prstGeom prst="rect">
            <a:avLst/>
          </a:prstGeom>
          <a:noFill/>
        </p:spPr>
        <p:txBody>
          <a:bodyPr wrap="square">
            <a:spAutoFit/>
          </a:bodyPr>
          <a:lstStyle/>
          <a:p>
            <a:pPr algn="ctr" defTabSz="914332" fontAlgn="base">
              <a:spcBef>
                <a:spcPct val="0"/>
              </a:spcBef>
              <a:spcAft>
                <a:spcPct val="0"/>
              </a:spcAft>
              <a:defRPr/>
            </a:pPr>
            <a:r>
              <a:rPr lang="nl-NL" sz="2000" b="1" dirty="0">
                <a:solidFill>
                  <a:prstClr val="black"/>
                </a:solidFill>
                <a:latin typeface="Century Gothic" panose="020B0502020202020204" pitchFamily="34" charset="0"/>
                <a:cs typeface="Arial" pitchFamily="34" charset="0"/>
                <a:sym typeface="Montserrat Regular"/>
              </a:rPr>
              <a:t>COMMUNITY</a:t>
            </a:r>
          </a:p>
          <a:p>
            <a:pPr algn="ctr" defTabSz="914332" fontAlgn="base">
              <a:spcBef>
                <a:spcPct val="0"/>
              </a:spcBef>
              <a:spcAft>
                <a:spcPct val="0"/>
              </a:spcAft>
              <a:defRPr/>
            </a:pPr>
            <a:r>
              <a:rPr lang="nl-NL" sz="1600" b="1" dirty="0">
                <a:solidFill>
                  <a:prstClr val="black"/>
                </a:solidFill>
                <a:latin typeface="Century Gothic" panose="020B0502020202020204" pitchFamily="34" charset="0"/>
                <a:cs typeface="Arial" pitchFamily="34" charset="0"/>
                <a:sym typeface="Montserrat Regular"/>
              </a:rPr>
              <a:t>(households, families etc.)</a:t>
            </a:r>
            <a:endParaRPr lang="en-GB" sz="1600" b="1" dirty="0">
              <a:solidFill>
                <a:prstClr val="black"/>
              </a:solidFill>
              <a:latin typeface="Century Gothic" panose="020B0502020202020204" pitchFamily="34" charset="0"/>
              <a:cs typeface="Arial" pitchFamily="34" charset="0"/>
              <a:sym typeface="Montserrat Regular"/>
            </a:endParaRPr>
          </a:p>
          <a:p>
            <a:pPr algn="ctr" defTabSz="914332" fontAlgn="base">
              <a:spcBef>
                <a:spcPct val="0"/>
              </a:spcBef>
              <a:spcAft>
                <a:spcPct val="0"/>
              </a:spcAft>
              <a:defRPr/>
            </a:pPr>
            <a:endParaRPr lang="en-GB" sz="2000" b="1" dirty="0">
              <a:solidFill>
                <a:prstClr val="black"/>
              </a:solidFill>
              <a:latin typeface="Century Gothic" panose="020B0502020202020204" pitchFamily="34" charset="0"/>
              <a:cs typeface="Arial" pitchFamily="34" charset="0"/>
              <a:sym typeface="Montserrat Regular"/>
            </a:endParaRPr>
          </a:p>
        </p:txBody>
      </p:sp>
      <p:sp>
        <p:nvSpPr>
          <p:cNvPr id="20" name="TextBox 19"/>
          <p:cNvSpPr txBox="1"/>
          <p:nvPr/>
        </p:nvSpPr>
        <p:spPr>
          <a:xfrm>
            <a:off x="5993775" y="4702891"/>
            <a:ext cx="2808312" cy="896364"/>
          </a:xfrm>
          <a:prstGeom prst="rect">
            <a:avLst/>
          </a:prstGeom>
          <a:noFill/>
        </p:spPr>
        <p:txBody>
          <a:bodyPr spcFirstLastPara="1">
            <a:prstTxWarp prst="textArchDown">
              <a:avLst/>
            </a:prstTxWarp>
            <a:spAutoFit/>
            <a:scene3d>
              <a:camera prst="orthographicFront">
                <a:rot lat="0" lon="21299989" rev="0"/>
              </a:camera>
              <a:lightRig rig="threePt" dir="t"/>
            </a:scene3d>
          </a:bodyPr>
          <a:lstStyle/>
          <a:p>
            <a:pPr algn="ctr" defTabSz="457178" fontAlgn="base">
              <a:spcBef>
                <a:spcPct val="0"/>
              </a:spcBef>
              <a:spcAft>
                <a:spcPct val="0"/>
              </a:spcAft>
              <a:defRPr/>
            </a:pPr>
            <a:r>
              <a:rPr lang="nl-NL" sz="2800" b="1" dirty="0">
                <a:solidFill>
                  <a:prstClr val="white">
                    <a:lumMod val="50000"/>
                  </a:prstClr>
                </a:solidFill>
                <a:latin typeface="Century Gothic" panose="020B0502020202020204" pitchFamily="34" charset="0"/>
                <a:cs typeface="Arial" pitchFamily="34" charset="0"/>
                <a:sym typeface="Montserrat Regular"/>
              </a:rPr>
              <a:t>S P H E R E </a:t>
            </a:r>
            <a:endParaRPr lang="en-GB" sz="2800" b="1" dirty="0">
              <a:solidFill>
                <a:prstClr val="white">
                  <a:lumMod val="50000"/>
                </a:prstClr>
              </a:solidFill>
              <a:latin typeface="Century Gothic" panose="020B0502020202020204" pitchFamily="34" charset="0"/>
              <a:cs typeface="Arial" pitchFamily="34" charset="0"/>
              <a:sym typeface="Montserrat Regular"/>
            </a:endParaRPr>
          </a:p>
        </p:txBody>
      </p:sp>
      <p:sp>
        <p:nvSpPr>
          <p:cNvPr id="23" name="Isosceles Triangle 22"/>
          <p:cNvSpPr/>
          <p:nvPr/>
        </p:nvSpPr>
        <p:spPr>
          <a:xfrm>
            <a:off x="8856666" y="2951183"/>
            <a:ext cx="500063" cy="420688"/>
          </a:xfrm>
          <a:prstGeom prst="triangle">
            <a:avLst>
              <a:gd name="adj" fmla="val 40858"/>
            </a:avLst>
          </a:prstGeom>
          <a:pattFill prst="pct75">
            <a:fgClr>
              <a:schemeClr val="tx1">
                <a:lumMod val="85000"/>
                <a:lumOff val="1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2">
              <a:defRPr/>
            </a:pPr>
            <a:endParaRPr lang="en-GB" sz="1600">
              <a:solidFill>
                <a:prstClr val="black"/>
              </a:solidFill>
              <a:latin typeface="Century Gothic" panose="020B0502020202020204" pitchFamily="34" charset="0"/>
              <a:sym typeface="Montserrat Regular"/>
            </a:endParaRPr>
          </a:p>
        </p:txBody>
      </p:sp>
      <p:sp>
        <p:nvSpPr>
          <p:cNvPr id="24" name="Isosceles Triangle 23"/>
          <p:cNvSpPr/>
          <p:nvPr/>
        </p:nvSpPr>
        <p:spPr>
          <a:xfrm>
            <a:off x="5260975" y="2960707"/>
            <a:ext cx="571500" cy="420688"/>
          </a:xfrm>
          <a:prstGeom prst="triangle">
            <a:avLst>
              <a:gd name="adj" fmla="val 51831"/>
            </a:avLst>
          </a:prstGeom>
          <a:pattFill prst="pct75">
            <a:fgClr>
              <a:schemeClr val="tx1">
                <a:lumMod val="85000"/>
                <a:lumOff val="1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2">
              <a:defRPr/>
            </a:pPr>
            <a:endParaRPr lang="en-GB" sz="1600">
              <a:solidFill>
                <a:prstClr val="black"/>
              </a:solidFill>
              <a:latin typeface="Century Gothic" panose="020B0502020202020204" pitchFamily="34" charset="0"/>
              <a:sym typeface="Montserrat Regular"/>
            </a:endParaRPr>
          </a:p>
        </p:txBody>
      </p:sp>
      <p:sp>
        <p:nvSpPr>
          <p:cNvPr id="26" name="Isosceles Triangle 25"/>
          <p:cNvSpPr/>
          <p:nvPr/>
        </p:nvSpPr>
        <p:spPr>
          <a:xfrm>
            <a:off x="7051682" y="5884883"/>
            <a:ext cx="500063" cy="420688"/>
          </a:xfrm>
          <a:prstGeom prst="triangle">
            <a:avLst>
              <a:gd name="adj" fmla="val 51831"/>
            </a:avLst>
          </a:prstGeom>
          <a:pattFill prst="pct75">
            <a:fgClr>
              <a:schemeClr val="tx1">
                <a:lumMod val="85000"/>
                <a:lumOff val="1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2">
              <a:defRPr/>
            </a:pPr>
            <a:endParaRPr lang="en-GB" sz="1600">
              <a:solidFill>
                <a:prstClr val="black"/>
              </a:solidFill>
              <a:latin typeface="Century Gothic" panose="020B0502020202020204" pitchFamily="34" charset="0"/>
              <a:sym typeface="Montserrat Regular"/>
            </a:endParaRPr>
          </a:p>
        </p:txBody>
      </p:sp>
      <p:sp>
        <p:nvSpPr>
          <p:cNvPr id="27" name="TextBox 26"/>
          <p:cNvSpPr txBox="1"/>
          <p:nvPr/>
        </p:nvSpPr>
        <p:spPr>
          <a:xfrm>
            <a:off x="5976640" y="2788019"/>
            <a:ext cx="2808312" cy="896364"/>
          </a:xfrm>
          <a:prstGeom prst="rect">
            <a:avLst/>
          </a:prstGeom>
          <a:noFill/>
        </p:spPr>
        <p:txBody>
          <a:bodyPr spcFirstLastPara="1">
            <a:prstTxWarp prst="textArchUp">
              <a:avLst/>
            </a:prstTxWarp>
            <a:spAutoFit/>
            <a:scene3d>
              <a:camera prst="orthographicFront">
                <a:rot lat="0" lon="21299989" rev="0"/>
              </a:camera>
              <a:lightRig rig="threePt" dir="t"/>
            </a:scene3d>
          </a:bodyPr>
          <a:lstStyle/>
          <a:p>
            <a:pPr algn="ctr" defTabSz="457178" fontAlgn="base">
              <a:spcBef>
                <a:spcPct val="0"/>
              </a:spcBef>
              <a:spcAft>
                <a:spcPct val="0"/>
              </a:spcAft>
              <a:defRPr/>
            </a:pPr>
            <a:r>
              <a:rPr lang="nl-NL" sz="2800" b="1" dirty="0">
                <a:solidFill>
                  <a:prstClr val="white">
                    <a:lumMod val="50000"/>
                  </a:prstClr>
                </a:solidFill>
                <a:latin typeface="Century Gothic" panose="020B0502020202020204" pitchFamily="34" charset="0"/>
                <a:cs typeface="Arial" pitchFamily="34" charset="0"/>
                <a:sym typeface="Montserrat Regular"/>
              </a:rPr>
              <a:t>H Y B R I D</a:t>
            </a:r>
            <a:endParaRPr lang="en-GB" sz="2800" b="1" dirty="0">
              <a:solidFill>
                <a:prstClr val="white">
                  <a:lumMod val="50000"/>
                </a:prstClr>
              </a:solidFill>
              <a:latin typeface="Century Gothic" panose="020B0502020202020204" pitchFamily="34" charset="0"/>
              <a:cs typeface="Arial" pitchFamily="34" charset="0"/>
              <a:sym typeface="Montserrat Regular"/>
            </a:endParaRPr>
          </a:p>
        </p:txBody>
      </p:sp>
      <p:sp>
        <p:nvSpPr>
          <p:cNvPr id="25" name="Rectangle 24"/>
          <p:cNvSpPr/>
          <p:nvPr/>
        </p:nvSpPr>
        <p:spPr>
          <a:xfrm>
            <a:off x="4668669" y="6501114"/>
            <a:ext cx="7464799" cy="307777"/>
          </a:xfrm>
          <a:prstGeom prst="rect">
            <a:avLst/>
          </a:prstGeom>
        </p:spPr>
        <p:txBody>
          <a:bodyPr wrap="none">
            <a:spAutoFit/>
          </a:bodyPr>
          <a:lstStyle/>
          <a:p>
            <a:pPr algn="r" defTabSz="914332" fontAlgn="base" hangingPunct="0">
              <a:spcBef>
                <a:spcPct val="0"/>
              </a:spcBef>
              <a:defRPr/>
            </a:pPr>
            <a:r>
              <a:rPr lang="en-GB" sz="1400" i="1" dirty="0">
                <a:solidFill>
                  <a:prstClr val="black">
                    <a:lumMod val="50000"/>
                    <a:lumOff val="50000"/>
                  </a:prstClr>
                </a:solidFill>
                <a:latin typeface="Calibri" panose="020F0502020204030204" pitchFamily="34" charset="0"/>
                <a:ea typeface="Times New Roman"/>
                <a:cs typeface="Calibri" panose="020F0502020204030204" pitchFamily="34" charset="0"/>
                <a:sym typeface="Montserrat Regular"/>
              </a:rPr>
              <a:t>Avelino &amp; Wittmayer 2016, 2019, Wittmayer et al. 2021, Based on Evers &amp; </a:t>
            </a:r>
            <a:r>
              <a:rPr lang="en-GB" sz="1400" i="1" dirty="0" err="1">
                <a:solidFill>
                  <a:prstClr val="black">
                    <a:lumMod val="50000"/>
                    <a:lumOff val="50000"/>
                  </a:prstClr>
                </a:solidFill>
                <a:latin typeface="Calibri" panose="020F0502020204030204" pitchFamily="34" charset="0"/>
                <a:ea typeface="Times New Roman"/>
                <a:cs typeface="Calibri" panose="020F0502020204030204" pitchFamily="34" charset="0"/>
                <a:sym typeface="Montserrat Regular"/>
              </a:rPr>
              <a:t>Laville</a:t>
            </a:r>
            <a:r>
              <a:rPr lang="en-GB" sz="1400" i="1" dirty="0">
                <a:solidFill>
                  <a:prstClr val="black">
                    <a:lumMod val="50000"/>
                    <a:lumOff val="50000"/>
                  </a:prstClr>
                </a:solidFill>
                <a:latin typeface="Calibri" panose="020F0502020204030204" pitchFamily="34" charset="0"/>
                <a:ea typeface="Times New Roman"/>
                <a:cs typeface="Calibri" panose="020F0502020204030204" pitchFamily="34" charset="0"/>
                <a:sym typeface="Montserrat Regular"/>
              </a:rPr>
              <a:t> 2004, </a:t>
            </a:r>
            <a:r>
              <a:rPr lang="en-GB" sz="1400" i="1" dirty="0" err="1">
                <a:solidFill>
                  <a:prstClr val="black">
                    <a:lumMod val="50000"/>
                    <a:lumOff val="50000"/>
                  </a:prstClr>
                </a:solidFill>
                <a:latin typeface="Calibri" panose="020F0502020204030204" pitchFamily="34" charset="0"/>
                <a:ea typeface="Times New Roman"/>
                <a:cs typeface="Calibri" panose="020F0502020204030204" pitchFamily="34" charset="0"/>
                <a:sym typeface="Montserrat Regular"/>
              </a:rPr>
              <a:t>Pestoff</a:t>
            </a:r>
            <a:r>
              <a:rPr lang="en-GB" sz="1400" i="1" dirty="0">
                <a:solidFill>
                  <a:prstClr val="black">
                    <a:lumMod val="50000"/>
                    <a:lumOff val="50000"/>
                  </a:prstClr>
                </a:solidFill>
                <a:latin typeface="Calibri" panose="020F0502020204030204" pitchFamily="34" charset="0"/>
                <a:ea typeface="Times New Roman"/>
                <a:cs typeface="Calibri" panose="020F0502020204030204" pitchFamily="34" charset="0"/>
                <a:sym typeface="Montserrat Regular"/>
              </a:rPr>
              <a:t> 1992</a:t>
            </a:r>
            <a:endParaRPr lang="en-GB" sz="1400" dirty="0">
              <a:solidFill>
                <a:prstClr val="black">
                  <a:lumMod val="50000"/>
                  <a:lumOff val="50000"/>
                </a:prstClr>
              </a:solidFill>
              <a:latin typeface="Calibri" panose="020F0502020204030204" pitchFamily="34" charset="0"/>
              <a:ea typeface="Times New Roman"/>
              <a:cs typeface="Calibri" panose="020F0502020204030204" pitchFamily="34" charset="0"/>
              <a:sym typeface="Montserrat Regular"/>
            </a:endParaRPr>
          </a:p>
        </p:txBody>
      </p:sp>
      <p:sp>
        <p:nvSpPr>
          <p:cNvPr id="28" name="TextBox 27"/>
          <p:cNvSpPr txBox="1"/>
          <p:nvPr/>
        </p:nvSpPr>
        <p:spPr>
          <a:xfrm>
            <a:off x="6122348" y="3538581"/>
            <a:ext cx="2411413" cy="1773019"/>
          </a:xfrm>
          <a:prstGeom prst="blockArc">
            <a:avLst/>
          </a:prstGeom>
          <a:noFill/>
        </p:spPr>
        <p:txBody>
          <a:bodyPr>
            <a:spAutoFit/>
          </a:bodyPr>
          <a:lstStyle/>
          <a:p>
            <a:pPr algn="ctr" defTabSz="914332" fontAlgn="base">
              <a:spcBef>
                <a:spcPct val="0"/>
              </a:spcBef>
              <a:spcAft>
                <a:spcPct val="0"/>
              </a:spcAft>
              <a:defRPr/>
            </a:pPr>
            <a:r>
              <a:rPr lang="nl-NL" sz="2000" b="1" dirty="0">
                <a:solidFill>
                  <a:prstClr val="black"/>
                </a:solidFill>
                <a:latin typeface="Century Gothic" panose="020B0502020202020204" pitchFamily="34" charset="0"/>
                <a:cs typeface="Arial" pitchFamily="34" charset="0"/>
                <a:sym typeface="Montserrat Regular"/>
              </a:rPr>
              <a:t>NON-PROFIT</a:t>
            </a:r>
          </a:p>
          <a:p>
            <a:pPr algn="ctr" defTabSz="914332" fontAlgn="base">
              <a:spcBef>
                <a:spcPct val="0"/>
              </a:spcBef>
              <a:spcAft>
                <a:spcPct val="0"/>
              </a:spcAft>
              <a:defRPr/>
            </a:pPr>
            <a:r>
              <a:rPr lang="nl-NL" sz="1600" b="1" dirty="0">
                <a:solidFill>
                  <a:prstClr val="black"/>
                </a:solidFill>
                <a:latin typeface="Century Gothic" panose="020B0502020202020204" pitchFamily="34" charset="0"/>
                <a:cs typeface="Arial" pitchFamily="34" charset="0"/>
                <a:sym typeface="Montserrat Regular"/>
              </a:rPr>
              <a:t>(</a:t>
            </a:r>
            <a:r>
              <a:rPr lang="nl-NL" sz="1600" b="1" dirty="0" err="1">
                <a:solidFill>
                  <a:prstClr val="black"/>
                </a:solidFill>
                <a:latin typeface="Century Gothic" panose="020B0502020202020204" pitchFamily="34" charset="0"/>
                <a:cs typeface="Arial" pitchFamily="34" charset="0"/>
                <a:sym typeface="Montserrat Regular"/>
              </a:rPr>
              <a:t>NGOs</a:t>
            </a:r>
            <a:r>
              <a:rPr lang="nl-NL" sz="1600" b="1" dirty="0">
                <a:solidFill>
                  <a:prstClr val="black"/>
                </a:solidFill>
                <a:latin typeface="Century Gothic" panose="020B0502020202020204" pitchFamily="34" charset="0"/>
                <a:cs typeface="Arial" pitchFamily="34" charset="0"/>
                <a:sym typeface="Montserrat Regular"/>
              </a:rPr>
              <a:t>, </a:t>
            </a:r>
            <a:r>
              <a:rPr lang="nl-NL" sz="1600" b="1" dirty="0" err="1">
                <a:solidFill>
                  <a:prstClr val="black"/>
                </a:solidFill>
                <a:latin typeface="Century Gothic" panose="020B0502020202020204" pitchFamily="34" charset="0"/>
                <a:cs typeface="Arial" pitchFamily="34" charset="0"/>
                <a:sym typeface="Montserrat Regular"/>
              </a:rPr>
              <a:t>associations</a:t>
            </a:r>
            <a:endParaRPr lang="nl-NL" sz="1600" b="1" dirty="0">
              <a:solidFill>
                <a:prstClr val="black"/>
              </a:solidFill>
              <a:latin typeface="Century Gothic" panose="020B0502020202020204" pitchFamily="34" charset="0"/>
              <a:cs typeface="Arial" pitchFamily="34" charset="0"/>
              <a:sym typeface="Montserrat Regular"/>
            </a:endParaRPr>
          </a:p>
          <a:p>
            <a:pPr algn="ctr" defTabSz="914332" fontAlgn="base">
              <a:spcBef>
                <a:spcPct val="0"/>
              </a:spcBef>
              <a:spcAft>
                <a:spcPct val="0"/>
              </a:spcAft>
              <a:defRPr/>
            </a:pPr>
            <a:r>
              <a:rPr lang="nl-NL" sz="1600" b="1" dirty="0">
                <a:solidFill>
                  <a:prstClr val="black"/>
                </a:solidFill>
                <a:latin typeface="Century Gothic" panose="020B0502020202020204" pitchFamily="34" charset="0"/>
                <a:cs typeface="Arial" pitchFamily="34" charset="0"/>
                <a:sym typeface="Montserrat Regular"/>
              </a:rPr>
              <a:t>foundations)</a:t>
            </a:r>
            <a:endParaRPr lang="en-GB" sz="1600" b="1" dirty="0">
              <a:solidFill>
                <a:prstClr val="black"/>
              </a:solidFill>
              <a:latin typeface="Century Gothic" panose="020B0502020202020204" pitchFamily="34" charset="0"/>
              <a:cs typeface="Arial" pitchFamily="34" charset="0"/>
              <a:sym typeface="Montserrat Regular"/>
            </a:endParaRPr>
          </a:p>
        </p:txBody>
      </p:sp>
      <p:sp>
        <p:nvSpPr>
          <p:cNvPr id="30" name="Titel 1"/>
          <p:cNvSpPr txBox="1">
            <a:spLocks/>
          </p:cNvSpPr>
          <p:nvPr/>
        </p:nvSpPr>
        <p:spPr>
          <a:xfrm>
            <a:off x="349987" y="695759"/>
            <a:ext cx="9860079" cy="518204"/>
          </a:xfrm>
          <a:prstGeom prst="rect">
            <a:avLst/>
          </a:prstGeom>
        </p:spPr>
        <p:txBody>
          <a:bodyPr anchor="t">
            <a:noAutofit/>
          </a:bodyPr>
          <a:lstStyle>
            <a:lvl1pPr algn="l" defTabSz="457200" rtl="0" eaLnBrk="1" latinLnBrk="0" hangingPunct="1">
              <a:spcBef>
                <a:spcPct val="0"/>
              </a:spcBef>
              <a:buNone/>
              <a:defRPr sz="3400" b="1" kern="1200" cap="none">
                <a:solidFill>
                  <a:srgbClr val="00ABBD"/>
                </a:solidFill>
                <a:latin typeface="Cambria"/>
                <a:ea typeface="+mj-ea"/>
                <a:cs typeface="Cambria"/>
              </a:defRPr>
            </a:lvl1pPr>
          </a:lstStyle>
          <a:p>
            <a:pPr defTabSz="457178">
              <a:defRPr/>
            </a:pPr>
            <a:r>
              <a:rPr lang="nl-NL" sz="3733" dirty="0">
                <a:solidFill>
                  <a:prstClr val="black"/>
                </a:solidFill>
                <a:latin typeface="Calibri" panose="020F0502020204030204" pitchFamily="34" charset="0"/>
                <a:cs typeface="Calibri" panose="020F0502020204030204" pitchFamily="34" charset="0"/>
                <a:sym typeface="Montserrat Regular"/>
              </a:rPr>
              <a:t>Diverse </a:t>
            </a:r>
            <a:r>
              <a:rPr lang="nl-NL" sz="3733" dirty="0" err="1">
                <a:solidFill>
                  <a:prstClr val="black"/>
                </a:solidFill>
                <a:latin typeface="Calibri" panose="020F0502020204030204" pitchFamily="34" charset="0"/>
                <a:cs typeface="Calibri" panose="020F0502020204030204" pitchFamily="34" charset="0"/>
                <a:sym typeface="Montserrat Regular"/>
              </a:rPr>
              <a:t>institutional</a:t>
            </a:r>
            <a:r>
              <a:rPr lang="nl-NL" sz="3733" dirty="0">
                <a:solidFill>
                  <a:prstClr val="black"/>
                </a:solidFill>
                <a:latin typeface="Calibri" panose="020F0502020204030204" pitchFamily="34" charset="0"/>
                <a:cs typeface="Calibri" panose="020F0502020204030204" pitchFamily="34" charset="0"/>
                <a:sym typeface="Montserrat Regular"/>
              </a:rPr>
              <a:t> logics</a:t>
            </a:r>
          </a:p>
        </p:txBody>
      </p:sp>
      <p:pic>
        <p:nvPicPr>
          <p:cNvPr id="29" name="Picture 28">
            <a:extLst>
              <a:ext uri="{FF2B5EF4-FFF2-40B4-BE49-F238E27FC236}">
                <a16:creationId xmlns:a16="http://schemas.microsoft.com/office/drawing/2014/main" id="{5EF16BEF-3F3C-4A44-8C9C-5A8F26DD84DF}"/>
              </a:ext>
            </a:extLst>
          </p:cNvPr>
          <p:cNvPicPr>
            <a:picLocks noChangeAspect="1"/>
          </p:cNvPicPr>
          <p:nvPr/>
        </p:nvPicPr>
        <p:blipFill>
          <a:blip r:embed="rId3"/>
          <a:stretch>
            <a:fillRect/>
          </a:stretch>
        </p:blipFill>
        <p:spPr>
          <a:xfrm>
            <a:off x="1" y="101851"/>
            <a:ext cx="666051" cy="493925"/>
          </a:xfrm>
          <a:prstGeom prst="rect">
            <a:avLst/>
          </a:prstGeom>
        </p:spPr>
      </p:pic>
      <p:sp>
        <p:nvSpPr>
          <p:cNvPr id="31" name="TextBox 30">
            <a:extLst>
              <a:ext uri="{FF2B5EF4-FFF2-40B4-BE49-F238E27FC236}">
                <a16:creationId xmlns:a16="http://schemas.microsoft.com/office/drawing/2014/main" id="{598B4C37-4455-4DE0-A86D-569E19504DA2}"/>
              </a:ext>
            </a:extLst>
          </p:cNvPr>
          <p:cNvSpPr txBox="1"/>
          <p:nvPr/>
        </p:nvSpPr>
        <p:spPr>
          <a:xfrm>
            <a:off x="496582" y="1355274"/>
            <a:ext cx="5043797" cy="4597669"/>
          </a:xfrm>
          <a:prstGeom prst="rect">
            <a:avLst/>
          </a:prstGeom>
          <a:noFill/>
        </p:spPr>
        <p:txBody>
          <a:bodyPr wrap="square" rtlCol="0">
            <a:spAutoFit/>
          </a:bodyPr>
          <a:lstStyle/>
          <a:p>
            <a:pPr defTabSz="609570">
              <a:defRPr/>
            </a:pPr>
            <a:endParaRPr lang="nl-NL" sz="2667" b="1" dirty="0">
              <a:solidFill>
                <a:srgbClr val="640000"/>
              </a:solidFill>
              <a:latin typeface="Century Gothic" panose="020B0502020202020204" pitchFamily="34" charset="0"/>
              <a:cs typeface="Arial"/>
              <a:sym typeface="Montserrat Regular"/>
            </a:endParaRPr>
          </a:p>
          <a:p>
            <a:pPr defTabSz="609570">
              <a:lnSpc>
                <a:spcPct val="114000"/>
              </a:lnSpc>
              <a:defRPr/>
            </a:pPr>
            <a:r>
              <a:rPr lang="en-GB" sz="2133" b="1" i="1" dirty="0">
                <a:solidFill>
                  <a:prstClr val="black"/>
                </a:solidFill>
                <a:latin typeface="Calibri" panose="020F0502020204030204" pitchFamily="34" charset="0"/>
                <a:cs typeface="Calibri" panose="020F0502020204030204" pitchFamily="34" charset="0"/>
                <a:sym typeface="Montserrat Regular"/>
              </a:rPr>
              <a:t>Social innovations</a:t>
            </a:r>
          </a:p>
          <a:p>
            <a:pPr defTabSz="609570">
              <a:lnSpc>
                <a:spcPct val="114000"/>
              </a:lnSpc>
              <a:defRPr/>
            </a:pPr>
            <a:r>
              <a:rPr lang="en-GB" sz="2133" b="1" i="1" dirty="0">
                <a:solidFill>
                  <a:prstClr val="black"/>
                </a:solidFill>
                <a:latin typeface="Calibri" panose="020F0502020204030204" pitchFamily="34" charset="0"/>
                <a:cs typeface="Calibri" panose="020F0502020204030204" pitchFamily="34" charset="0"/>
                <a:sym typeface="Montserrat Regular"/>
              </a:rPr>
              <a:t>in energy…</a:t>
            </a:r>
          </a:p>
          <a:p>
            <a:pPr defTabSz="609570">
              <a:lnSpc>
                <a:spcPct val="114000"/>
              </a:lnSpc>
              <a:defRPr/>
            </a:pPr>
            <a:endParaRPr lang="en-GB" sz="2133" i="1" dirty="0">
              <a:solidFill>
                <a:prstClr val="black"/>
              </a:solidFill>
              <a:latin typeface="Calibri" panose="020F0502020204030204" pitchFamily="34" charset="0"/>
              <a:cs typeface="Calibri" panose="020F0502020204030204" pitchFamily="34" charset="0"/>
              <a:sym typeface="Montserrat Regular"/>
            </a:endParaRPr>
          </a:p>
          <a:p>
            <a:pPr defTabSz="609570">
              <a:lnSpc>
                <a:spcPct val="114000"/>
              </a:lnSpc>
              <a:defRPr/>
            </a:pPr>
            <a:r>
              <a:rPr lang="en-GB" sz="2133" i="1" dirty="0">
                <a:solidFill>
                  <a:prstClr val="black"/>
                </a:solidFill>
                <a:latin typeface="Calibri" panose="020F0502020204030204" pitchFamily="34" charset="0"/>
                <a:cs typeface="Calibri" panose="020F0502020204030204" pitchFamily="34" charset="0"/>
                <a:sym typeface="Montserrat Regular"/>
              </a:rPr>
              <a:t>Emerge across diverse </a:t>
            </a:r>
          </a:p>
          <a:p>
            <a:pPr defTabSz="609570">
              <a:lnSpc>
                <a:spcPct val="114000"/>
              </a:lnSpc>
              <a:defRPr/>
            </a:pPr>
            <a:r>
              <a:rPr lang="en-GB" sz="2133" i="1" dirty="0">
                <a:solidFill>
                  <a:prstClr val="black"/>
                </a:solidFill>
                <a:latin typeface="Calibri" panose="020F0502020204030204" pitchFamily="34" charset="0"/>
                <a:cs typeface="Calibri" panose="020F0502020204030204" pitchFamily="34" charset="0"/>
                <a:sym typeface="Montserrat Regular"/>
              </a:rPr>
              <a:t>institutional logics</a:t>
            </a:r>
          </a:p>
          <a:p>
            <a:pPr defTabSz="609570">
              <a:lnSpc>
                <a:spcPct val="114000"/>
              </a:lnSpc>
              <a:defRPr/>
            </a:pPr>
            <a:endParaRPr lang="en-GB" sz="2133" i="1" dirty="0">
              <a:solidFill>
                <a:prstClr val="black"/>
              </a:solidFill>
              <a:latin typeface="Calibri" panose="020F0502020204030204" pitchFamily="34" charset="0"/>
              <a:cs typeface="Calibri" panose="020F0502020204030204" pitchFamily="34" charset="0"/>
              <a:sym typeface="Montserrat Regular"/>
            </a:endParaRPr>
          </a:p>
          <a:p>
            <a:pPr defTabSz="609570">
              <a:lnSpc>
                <a:spcPct val="114000"/>
              </a:lnSpc>
              <a:defRPr/>
            </a:pPr>
            <a:r>
              <a:rPr lang="en-GB" sz="2133" i="1" dirty="0">
                <a:solidFill>
                  <a:prstClr val="black"/>
                </a:solidFill>
                <a:latin typeface="Calibri" panose="020F0502020204030204" pitchFamily="34" charset="0"/>
                <a:cs typeface="Calibri" panose="020F0502020204030204" pitchFamily="34" charset="0"/>
                <a:sym typeface="Montserrat Regular"/>
              </a:rPr>
              <a:t>Shifting (power) relations </a:t>
            </a:r>
          </a:p>
          <a:p>
            <a:pPr defTabSz="609570">
              <a:lnSpc>
                <a:spcPct val="114000"/>
              </a:lnSpc>
              <a:defRPr/>
            </a:pPr>
            <a:r>
              <a:rPr lang="en-GB" sz="2133" i="1" dirty="0">
                <a:solidFill>
                  <a:prstClr val="black"/>
                </a:solidFill>
                <a:latin typeface="Calibri" panose="020F0502020204030204" pitchFamily="34" charset="0"/>
                <a:cs typeface="Calibri" panose="020F0502020204030204" pitchFamily="34" charset="0"/>
                <a:sym typeface="Montserrat Regular"/>
              </a:rPr>
              <a:t>&amp; boundaries between </a:t>
            </a:r>
          </a:p>
          <a:p>
            <a:pPr defTabSz="609570">
              <a:lnSpc>
                <a:spcPct val="114000"/>
              </a:lnSpc>
              <a:defRPr/>
            </a:pPr>
            <a:r>
              <a:rPr lang="en-GB" sz="2133" i="1" dirty="0">
                <a:solidFill>
                  <a:prstClr val="black"/>
                </a:solidFill>
                <a:latin typeface="Calibri" panose="020F0502020204030204" pitchFamily="34" charset="0"/>
                <a:cs typeface="Calibri" panose="020F0502020204030204" pitchFamily="34" charset="0"/>
                <a:sym typeface="Montserrat Regular"/>
              </a:rPr>
              <a:t>institutional logics </a:t>
            </a:r>
          </a:p>
          <a:p>
            <a:pPr defTabSz="609570">
              <a:lnSpc>
                <a:spcPct val="114000"/>
              </a:lnSpc>
              <a:defRPr/>
            </a:pPr>
            <a:r>
              <a:rPr lang="en-GB" sz="2133" i="1" dirty="0">
                <a:solidFill>
                  <a:prstClr val="black"/>
                </a:solidFill>
                <a:latin typeface="Calibri" panose="020F0502020204030204" pitchFamily="34" charset="0"/>
                <a:cs typeface="Calibri" panose="020F0502020204030204" pitchFamily="34" charset="0"/>
                <a:sym typeface="Montserrat Regular"/>
              </a:rPr>
              <a:t>is - in itself - a form of </a:t>
            </a:r>
          </a:p>
          <a:p>
            <a:pPr defTabSz="609570">
              <a:lnSpc>
                <a:spcPct val="114000"/>
              </a:lnSpc>
              <a:defRPr/>
            </a:pPr>
            <a:r>
              <a:rPr lang="en-GB" sz="2133" i="1" dirty="0">
                <a:solidFill>
                  <a:prstClr val="black"/>
                </a:solidFill>
                <a:latin typeface="Calibri" panose="020F0502020204030204" pitchFamily="34" charset="0"/>
                <a:cs typeface="Calibri" panose="020F0502020204030204" pitchFamily="34" charset="0"/>
                <a:sym typeface="Montserrat Regular"/>
              </a:rPr>
              <a:t>social innovation.</a:t>
            </a:r>
          </a:p>
        </p:txBody>
      </p:sp>
      <p:sp>
        <p:nvSpPr>
          <p:cNvPr id="32" name="Titel 1">
            <a:extLst>
              <a:ext uri="{FF2B5EF4-FFF2-40B4-BE49-F238E27FC236}">
                <a16:creationId xmlns:a16="http://schemas.microsoft.com/office/drawing/2014/main" id="{7FA74B91-BAB9-4289-A246-E6BE62877F1E}"/>
              </a:ext>
            </a:extLst>
          </p:cNvPr>
          <p:cNvSpPr txBox="1">
            <a:spLocks/>
          </p:cNvSpPr>
          <p:nvPr/>
        </p:nvSpPr>
        <p:spPr>
          <a:xfrm>
            <a:off x="553187" y="898959"/>
            <a:ext cx="9860079" cy="518204"/>
          </a:xfrm>
          <a:prstGeom prst="rect">
            <a:avLst/>
          </a:prstGeom>
        </p:spPr>
        <p:txBody>
          <a:bodyPr anchor="t">
            <a:noAutofit/>
          </a:bodyPr>
          <a:lstStyle>
            <a:lvl1pPr algn="l" defTabSz="457200" rtl="0" eaLnBrk="1" latinLnBrk="0" hangingPunct="1">
              <a:spcBef>
                <a:spcPct val="0"/>
              </a:spcBef>
              <a:buNone/>
              <a:defRPr sz="3400" b="1" kern="1200" cap="none">
                <a:solidFill>
                  <a:srgbClr val="00ABBD"/>
                </a:solidFill>
                <a:latin typeface="Cambria"/>
                <a:ea typeface="+mj-ea"/>
                <a:cs typeface="Cambria"/>
              </a:defRPr>
            </a:lvl1pPr>
          </a:lstStyle>
          <a:p>
            <a:pPr defTabSz="457178">
              <a:defRPr/>
            </a:pPr>
            <a:endParaRPr lang="nl-NL" sz="3733" dirty="0">
              <a:solidFill>
                <a:prstClr val="black"/>
              </a:solidFill>
              <a:latin typeface="Calibri" panose="020F0502020204030204" pitchFamily="34" charset="0"/>
              <a:cs typeface="Calibri" panose="020F0502020204030204" pitchFamily="34" charset="0"/>
              <a:sym typeface="Montserrat Regular"/>
            </a:endParaRPr>
          </a:p>
        </p:txBody>
      </p:sp>
    </p:spTree>
    <p:extLst>
      <p:ext uri="{BB962C8B-B14F-4D97-AF65-F5344CB8AC3E}">
        <p14:creationId xmlns:p14="http://schemas.microsoft.com/office/powerpoint/2010/main" val="72879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2497145" y="3532528"/>
            <a:ext cx="7559675" cy="0"/>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339213" y="2713424"/>
            <a:ext cx="1964703" cy="3739912"/>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062204" y="1216632"/>
            <a:ext cx="3491345" cy="5236704"/>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16" name="Isosceles Triangle 15"/>
          <p:cNvSpPr/>
          <p:nvPr/>
        </p:nvSpPr>
        <p:spPr>
          <a:xfrm>
            <a:off x="1919296" y="333381"/>
            <a:ext cx="8137525" cy="5832475"/>
          </a:xfrm>
          <a:prstGeom prst="triangl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70" fontAlgn="base">
              <a:spcBef>
                <a:spcPct val="0"/>
              </a:spcBef>
              <a:spcAft>
                <a:spcPct val="0"/>
              </a:spcAft>
              <a:defRPr/>
            </a:pPr>
            <a:endParaRPr lang="en-GB">
              <a:solidFill>
                <a:srgbClr val="FFFFFF"/>
              </a:solidFill>
              <a:latin typeface="Century Gothic" panose="020B0502020202020204" pitchFamily="34" charset="0"/>
              <a:sym typeface="Montserrat Regular"/>
            </a:endParaRPr>
          </a:p>
        </p:txBody>
      </p:sp>
      <p:sp>
        <p:nvSpPr>
          <p:cNvPr id="27672" name="TextBox 27671"/>
          <p:cNvSpPr txBox="1"/>
          <p:nvPr/>
        </p:nvSpPr>
        <p:spPr>
          <a:xfrm>
            <a:off x="8488659" y="3049588"/>
            <a:ext cx="1181100" cy="400110"/>
          </a:xfrm>
          <a:prstGeom prst="rect">
            <a:avLst/>
          </a:prstGeom>
          <a:noFill/>
        </p:spPr>
        <p:txBody>
          <a:bodyPr>
            <a:spAutoFit/>
          </a:bodyPr>
          <a:lstStyle/>
          <a:p>
            <a:pPr algn="r" defTabSz="609570" fontAlgn="base">
              <a:spcBef>
                <a:spcPct val="0"/>
              </a:spcBef>
              <a:spcAft>
                <a:spcPct val="0"/>
              </a:spcAft>
              <a:defRPr/>
            </a:pPr>
            <a:r>
              <a:rPr lang="nl-NL" sz="2000" b="1" dirty="0">
                <a:solidFill>
                  <a:prstClr val="black"/>
                </a:solidFill>
                <a:latin typeface="Century Gothic" panose="020B0502020202020204" pitchFamily="34" charset="0"/>
                <a:cs typeface="Arial" pitchFamily="34" charset="0"/>
                <a:sym typeface="Montserrat Regular"/>
              </a:rPr>
              <a:t>public</a:t>
            </a:r>
            <a:endParaRPr lang="en-GB" sz="2000" b="1" dirty="0">
              <a:solidFill>
                <a:prstClr val="black"/>
              </a:solidFill>
              <a:latin typeface="Century Gothic" panose="020B0502020202020204" pitchFamily="34" charset="0"/>
              <a:cs typeface="Arial" pitchFamily="34" charset="0"/>
              <a:sym typeface="Montserrat Regular"/>
            </a:endParaRPr>
          </a:p>
        </p:txBody>
      </p:sp>
      <p:sp>
        <p:nvSpPr>
          <p:cNvPr id="57" name="TextBox 56"/>
          <p:cNvSpPr txBox="1"/>
          <p:nvPr/>
        </p:nvSpPr>
        <p:spPr>
          <a:xfrm>
            <a:off x="8583592" y="3539936"/>
            <a:ext cx="1217613" cy="400110"/>
          </a:xfrm>
          <a:prstGeom prst="rect">
            <a:avLst/>
          </a:prstGeom>
          <a:noFill/>
        </p:spPr>
        <p:txBody>
          <a:bodyPr>
            <a:spAutoFit/>
          </a:bodyPr>
          <a:lstStyle/>
          <a:p>
            <a:pPr algn="r" defTabSz="609570" fontAlgn="base">
              <a:spcBef>
                <a:spcPct val="0"/>
              </a:spcBef>
              <a:spcAft>
                <a:spcPct val="0"/>
              </a:spcAft>
              <a:defRPr/>
            </a:pPr>
            <a:r>
              <a:rPr lang="nl-NL" sz="2000" b="1" dirty="0">
                <a:solidFill>
                  <a:prstClr val="black"/>
                </a:solidFill>
                <a:latin typeface="Century Gothic" panose="020B0502020202020204" pitchFamily="34" charset="0"/>
                <a:cs typeface="Arial" pitchFamily="34" charset="0"/>
                <a:sym typeface="Montserrat Regular"/>
              </a:rPr>
              <a:t>private</a:t>
            </a:r>
            <a:endParaRPr lang="en-GB" sz="2000" b="1" dirty="0">
              <a:solidFill>
                <a:prstClr val="black"/>
              </a:solidFill>
              <a:latin typeface="Century Gothic" panose="020B0502020202020204" pitchFamily="34" charset="0"/>
              <a:cs typeface="Arial" pitchFamily="34" charset="0"/>
              <a:sym typeface="Montserrat Regular"/>
            </a:endParaRPr>
          </a:p>
        </p:txBody>
      </p:sp>
      <p:sp>
        <p:nvSpPr>
          <p:cNvPr id="62" name="TextBox 61"/>
          <p:cNvSpPr txBox="1"/>
          <p:nvPr/>
        </p:nvSpPr>
        <p:spPr>
          <a:xfrm rot="18266986">
            <a:off x="6607046" y="913640"/>
            <a:ext cx="1531937" cy="400110"/>
          </a:xfrm>
          <a:prstGeom prst="rect">
            <a:avLst/>
          </a:prstGeom>
          <a:noFill/>
        </p:spPr>
        <p:txBody>
          <a:bodyPr>
            <a:spAutoFit/>
          </a:bodyPr>
          <a:lstStyle/>
          <a:p>
            <a:pPr algn="r" defTabSz="609570" fontAlgn="base">
              <a:spcBef>
                <a:spcPct val="0"/>
              </a:spcBef>
              <a:spcAft>
                <a:spcPct val="0"/>
              </a:spcAft>
              <a:defRPr/>
            </a:pPr>
            <a:r>
              <a:rPr lang="nl-NL" sz="2000" b="1" dirty="0">
                <a:solidFill>
                  <a:prstClr val="black"/>
                </a:solidFill>
                <a:latin typeface="Century Gothic" panose="020B0502020202020204" pitchFamily="34" charset="0"/>
                <a:cs typeface="Arial" pitchFamily="34" charset="0"/>
                <a:sym typeface="Montserrat Regular"/>
              </a:rPr>
              <a:t>non-profit</a:t>
            </a:r>
            <a:endParaRPr lang="en-GB" sz="2000" b="1" dirty="0">
              <a:solidFill>
                <a:prstClr val="black"/>
              </a:solidFill>
              <a:latin typeface="Century Gothic" panose="020B0502020202020204" pitchFamily="34" charset="0"/>
              <a:cs typeface="Arial" pitchFamily="34" charset="0"/>
              <a:sym typeface="Montserrat Regular"/>
            </a:endParaRPr>
          </a:p>
        </p:txBody>
      </p:sp>
      <p:sp>
        <p:nvSpPr>
          <p:cNvPr id="63" name="TextBox 62"/>
          <p:cNvSpPr txBox="1"/>
          <p:nvPr/>
        </p:nvSpPr>
        <p:spPr>
          <a:xfrm rot="18142051">
            <a:off x="7044400" y="1120010"/>
            <a:ext cx="1392237" cy="400110"/>
          </a:xfrm>
          <a:prstGeom prst="rect">
            <a:avLst/>
          </a:prstGeom>
          <a:noFill/>
        </p:spPr>
        <p:txBody>
          <a:bodyPr>
            <a:spAutoFit/>
          </a:bodyPr>
          <a:lstStyle/>
          <a:p>
            <a:pPr algn="r" defTabSz="609570" fontAlgn="base">
              <a:spcBef>
                <a:spcPct val="0"/>
              </a:spcBef>
              <a:spcAft>
                <a:spcPct val="0"/>
              </a:spcAft>
              <a:defRPr/>
            </a:pPr>
            <a:r>
              <a:rPr lang="nl-NL" sz="2000" b="1" dirty="0">
                <a:solidFill>
                  <a:prstClr val="black"/>
                </a:solidFill>
                <a:latin typeface="Century Gothic" panose="020B0502020202020204" pitchFamily="34" charset="0"/>
                <a:cs typeface="Arial" pitchFamily="34" charset="0"/>
                <a:sym typeface="Montserrat Regular"/>
              </a:rPr>
              <a:t>for-profit</a:t>
            </a:r>
            <a:endParaRPr lang="en-GB" sz="2000" b="1" dirty="0">
              <a:solidFill>
                <a:prstClr val="black"/>
              </a:solidFill>
              <a:latin typeface="Century Gothic" panose="020B0502020202020204" pitchFamily="34" charset="0"/>
              <a:cs typeface="Arial" pitchFamily="34" charset="0"/>
              <a:sym typeface="Montserrat Regular"/>
            </a:endParaRPr>
          </a:p>
        </p:txBody>
      </p:sp>
      <p:sp>
        <p:nvSpPr>
          <p:cNvPr id="64" name="TextBox 63"/>
          <p:cNvSpPr txBox="1"/>
          <p:nvPr/>
        </p:nvSpPr>
        <p:spPr>
          <a:xfrm rot="3714881">
            <a:off x="2993909" y="2726841"/>
            <a:ext cx="1531939" cy="400110"/>
          </a:xfrm>
          <a:prstGeom prst="rect">
            <a:avLst/>
          </a:prstGeom>
          <a:noFill/>
        </p:spPr>
        <p:txBody>
          <a:bodyPr>
            <a:spAutoFit/>
          </a:bodyPr>
          <a:lstStyle/>
          <a:p>
            <a:pPr defTabSz="609570" fontAlgn="base">
              <a:spcBef>
                <a:spcPct val="0"/>
              </a:spcBef>
              <a:spcAft>
                <a:spcPct val="0"/>
              </a:spcAft>
              <a:defRPr/>
            </a:pPr>
            <a:r>
              <a:rPr lang="nl-NL" sz="2000" b="1" dirty="0">
                <a:solidFill>
                  <a:prstClr val="black"/>
                </a:solidFill>
                <a:latin typeface="Century Gothic" panose="020B0502020202020204" pitchFamily="34" charset="0"/>
                <a:cs typeface="Arial" pitchFamily="34" charset="0"/>
                <a:sym typeface="Montserrat Regular"/>
              </a:rPr>
              <a:t>formal</a:t>
            </a:r>
            <a:endParaRPr lang="en-GB" sz="2000" b="1" dirty="0">
              <a:solidFill>
                <a:prstClr val="black"/>
              </a:solidFill>
              <a:latin typeface="Century Gothic" panose="020B0502020202020204" pitchFamily="34" charset="0"/>
              <a:cs typeface="Arial" pitchFamily="34" charset="0"/>
              <a:sym typeface="Montserrat Regular"/>
            </a:endParaRPr>
          </a:p>
        </p:txBody>
      </p:sp>
      <p:sp>
        <p:nvSpPr>
          <p:cNvPr id="68" name="TextBox 67"/>
          <p:cNvSpPr txBox="1"/>
          <p:nvPr/>
        </p:nvSpPr>
        <p:spPr>
          <a:xfrm rot="3684925">
            <a:off x="2573250" y="2971625"/>
            <a:ext cx="1531937" cy="400110"/>
          </a:xfrm>
          <a:prstGeom prst="rect">
            <a:avLst/>
          </a:prstGeom>
          <a:noFill/>
        </p:spPr>
        <p:txBody>
          <a:bodyPr>
            <a:spAutoFit/>
          </a:bodyPr>
          <a:lstStyle/>
          <a:p>
            <a:pPr defTabSz="609570" fontAlgn="base">
              <a:spcBef>
                <a:spcPct val="0"/>
              </a:spcBef>
              <a:spcAft>
                <a:spcPct val="0"/>
              </a:spcAft>
              <a:defRPr/>
            </a:pPr>
            <a:r>
              <a:rPr lang="nl-NL" sz="2000" b="1" dirty="0">
                <a:solidFill>
                  <a:prstClr val="black"/>
                </a:solidFill>
                <a:latin typeface="Century Gothic" panose="020B0502020202020204" pitchFamily="34" charset="0"/>
                <a:cs typeface="Arial" pitchFamily="34" charset="0"/>
                <a:sym typeface="Montserrat Regular"/>
              </a:rPr>
              <a:t>informal</a:t>
            </a:r>
            <a:endParaRPr lang="en-GB" sz="2000" b="1" dirty="0">
              <a:solidFill>
                <a:prstClr val="black"/>
              </a:solidFill>
              <a:latin typeface="Century Gothic" panose="020B0502020202020204" pitchFamily="34" charset="0"/>
              <a:cs typeface="Arial" pitchFamily="34" charset="0"/>
              <a:sym typeface="Montserrat Regular"/>
            </a:endParaRPr>
          </a:p>
        </p:txBody>
      </p:sp>
      <p:sp>
        <p:nvSpPr>
          <p:cNvPr id="43" name="Isosceles Triangle 42"/>
          <p:cNvSpPr/>
          <p:nvPr/>
        </p:nvSpPr>
        <p:spPr>
          <a:xfrm>
            <a:off x="5999825" y="1905725"/>
            <a:ext cx="2268191" cy="1626807"/>
          </a:xfrm>
          <a:prstGeom prst="triangle">
            <a:avLst>
              <a:gd name="adj" fmla="val 48302"/>
            </a:avLst>
          </a:prstGeom>
          <a:pattFill prst="pct80">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70">
              <a:defRPr/>
            </a:pPr>
            <a:endParaRPr lang="en-GB" dirty="0">
              <a:solidFill>
                <a:srgbClr val="FFFFFF"/>
              </a:solidFill>
              <a:latin typeface="Century Gothic" panose="020B0502020202020204" pitchFamily="34" charset="0"/>
              <a:sym typeface="Montserrat Regular"/>
            </a:endParaRPr>
          </a:p>
        </p:txBody>
      </p:sp>
      <p:sp>
        <p:nvSpPr>
          <p:cNvPr id="54" name="Isosceles Triangle 53"/>
          <p:cNvSpPr/>
          <p:nvPr/>
        </p:nvSpPr>
        <p:spPr>
          <a:xfrm>
            <a:off x="4223793" y="5416091"/>
            <a:ext cx="936104" cy="749767"/>
          </a:xfrm>
          <a:prstGeom prst="triangle">
            <a:avLst>
              <a:gd name="adj" fmla="val 57873"/>
            </a:avLst>
          </a:prstGeom>
          <a:pattFill prst="pct80">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70">
              <a:defRPr/>
            </a:pPr>
            <a:endParaRPr lang="en-GB">
              <a:solidFill>
                <a:srgbClr val="FFFFFF"/>
              </a:solidFill>
              <a:latin typeface="Century Gothic" panose="020B0502020202020204" pitchFamily="34" charset="0"/>
              <a:sym typeface="Montserrat Regular"/>
            </a:endParaRPr>
          </a:p>
        </p:txBody>
      </p:sp>
      <p:sp>
        <p:nvSpPr>
          <p:cNvPr id="19" name="Oval 18"/>
          <p:cNvSpPr/>
          <p:nvPr/>
        </p:nvSpPr>
        <p:spPr>
          <a:xfrm>
            <a:off x="3643844" y="2719127"/>
            <a:ext cx="2930073" cy="2940108"/>
          </a:xfrm>
          <a:prstGeom prst="ellipse">
            <a:avLst/>
          </a:prstGeom>
          <a:solidFill>
            <a:schemeClr val="bg1">
              <a:lumMod val="75000"/>
              <a:alpha val="23000"/>
            </a:schemeClr>
          </a:solid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70" fontAlgn="base">
              <a:spcBef>
                <a:spcPct val="0"/>
              </a:spcBef>
              <a:spcAft>
                <a:spcPct val="0"/>
              </a:spcAft>
              <a:defRPr/>
            </a:pPr>
            <a:endParaRPr lang="en-GB">
              <a:solidFill>
                <a:prstClr val="black"/>
              </a:solidFill>
              <a:latin typeface="Century Gothic" panose="020B0502020202020204" pitchFamily="34" charset="0"/>
              <a:sym typeface="Montserrat Regular"/>
            </a:endParaRPr>
          </a:p>
        </p:txBody>
      </p:sp>
      <p:sp>
        <p:nvSpPr>
          <p:cNvPr id="22" name="TextBox 21"/>
          <p:cNvSpPr txBox="1"/>
          <p:nvPr/>
        </p:nvSpPr>
        <p:spPr>
          <a:xfrm>
            <a:off x="3998561" y="4603439"/>
            <a:ext cx="2255855" cy="712936"/>
          </a:xfrm>
          <a:prstGeom prst="rect">
            <a:avLst/>
          </a:prstGeom>
          <a:noFill/>
          <a:ln>
            <a:noFill/>
            <a:prstDash val="dash"/>
          </a:ln>
        </p:spPr>
        <p:txBody>
          <a:bodyPr spcFirstLastPara="1">
            <a:prstTxWarp prst="textArchDown">
              <a:avLst/>
            </a:prstTxWarp>
            <a:spAutoFit/>
            <a:scene3d>
              <a:camera prst="orthographicFront">
                <a:rot lat="0" lon="21299989" rev="0"/>
              </a:camera>
              <a:lightRig rig="threePt" dir="t"/>
            </a:scene3d>
          </a:bodyPr>
          <a:lstStyle/>
          <a:p>
            <a:pPr algn="ctr" defTabSz="609570" fontAlgn="base">
              <a:spcBef>
                <a:spcPct val="0"/>
              </a:spcBef>
              <a:spcAft>
                <a:spcPct val="0"/>
              </a:spcAft>
              <a:defRPr/>
            </a:pPr>
            <a:r>
              <a:rPr lang="nl-NL" sz="2800" b="1" dirty="0">
                <a:solidFill>
                  <a:prstClr val="white">
                    <a:lumMod val="50000"/>
                  </a:prstClr>
                </a:solidFill>
                <a:latin typeface="Century Gothic" panose="020B0502020202020204" pitchFamily="34" charset="0"/>
                <a:cs typeface="Arial" pitchFamily="34" charset="0"/>
                <a:sym typeface="Montserrat Regular"/>
              </a:rPr>
              <a:t>S P H E R E</a:t>
            </a:r>
            <a:endParaRPr lang="en-GB" sz="2800" b="1" dirty="0">
              <a:solidFill>
                <a:prstClr val="white">
                  <a:lumMod val="50000"/>
                </a:prstClr>
              </a:solidFill>
              <a:latin typeface="Century Gothic" panose="020B0502020202020204" pitchFamily="34" charset="0"/>
              <a:cs typeface="Arial" pitchFamily="34" charset="0"/>
              <a:sym typeface="Montserrat Regular"/>
            </a:endParaRPr>
          </a:p>
        </p:txBody>
      </p:sp>
      <p:sp>
        <p:nvSpPr>
          <p:cNvPr id="23" name="TextBox 22"/>
          <p:cNvSpPr txBox="1"/>
          <p:nvPr/>
        </p:nvSpPr>
        <p:spPr>
          <a:xfrm>
            <a:off x="3942200" y="3184221"/>
            <a:ext cx="2327501" cy="747455"/>
          </a:xfrm>
          <a:prstGeom prst="rect">
            <a:avLst/>
          </a:prstGeom>
          <a:noFill/>
          <a:ln>
            <a:noFill/>
            <a:prstDash val="dash"/>
          </a:ln>
        </p:spPr>
        <p:txBody>
          <a:bodyPr spcFirstLastPara="1">
            <a:prstTxWarp prst="textArchUp">
              <a:avLst/>
            </a:prstTxWarp>
            <a:spAutoFit/>
            <a:scene3d>
              <a:camera prst="orthographicFront">
                <a:rot lat="0" lon="21299989" rev="0"/>
              </a:camera>
              <a:lightRig rig="threePt" dir="t"/>
            </a:scene3d>
          </a:bodyPr>
          <a:lstStyle/>
          <a:p>
            <a:pPr algn="ctr" defTabSz="609570" fontAlgn="base">
              <a:spcBef>
                <a:spcPct val="0"/>
              </a:spcBef>
              <a:spcAft>
                <a:spcPct val="0"/>
              </a:spcAft>
              <a:defRPr/>
            </a:pPr>
            <a:r>
              <a:rPr lang="nl-NL" sz="2800" b="1" dirty="0">
                <a:solidFill>
                  <a:prstClr val="white">
                    <a:lumMod val="50000"/>
                  </a:prstClr>
                </a:solidFill>
                <a:latin typeface="Century Gothic" panose="020B0502020202020204" pitchFamily="34" charset="0"/>
                <a:cs typeface="Arial" pitchFamily="34" charset="0"/>
                <a:sym typeface="Montserrat Regular"/>
              </a:rPr>
              <a:t>H Y B R I D</a:t>
            </a:r>
            <a:endParaRPr lang="en-GB" sz="2800" b="1" dirty="0">
              <a:solidFill>
                <a:prstClr val="white">
                  <a:lumMod val="50000"/>
                </a:prstClr>
              </a:solidFill>
              <a:latin typeface="Century Gothic" panose="020B0502020202020204" pitchFamily="34" charset="0"/>
              <a:cs typeface="Arial" pitchFamily="34" charset="0"/>
              <a:sym typeface="Montserrat Regular"/>
            </a:endParaRPr>
          </a:p>
        </p:txBody>
      </p:sp>
      <p:sp>
        <p:nvSpPr>
          <p:cNvPr id="21" name="TextBox 20"/>
          <p:cNvSpPr txBox="1"/>
          <p:nvPr/>
        </p:nvSpPr>
        <p:spPr>
          <a:xfrm>
            <a:off x="6551351" y="2673908"/>
            <a:ext cx="1045479" cy="707886"/>
          </a:xfrm>
          <a:prstGeom prst="rect">
            <a:avLst/>
          </a:prstGeom>
          <a:noFill/>
        </p:spPr>
        <p:txBody>
          <a:bodyPr wrap="none" rtlCol="0">
            <a:spAutoFit/>
          </a:bodyPr>
          <a:lstStyle/>
          <a:p>
            <a:pPr defTabSz="609570" fontAlgn="base">
              <a:spcBef>
                <a:spcPct val="0"/>
              </a:spcBef>
              <a:spcAft>
                <a:spcPct val="0"/>
              </a:spcAft>
              <a:defRPr/>
            </a:pPr>
            <a:r>
              <a:rPr lang="nl-NL" sz="4000" b="1" dirty="0">
                <a:solidFill>
                  <a:srgbClr val="FFFFFF"/>
                </a:solidFill>
                <a:latin typeface="Century Gothic" panose="020B0502020202020204" pitchFamily="34" charset="0"/>
                <a:cs typeface="Arial" pitchFamily="34" charset="0"/>
                <a:sym typeface="Montserrat Regular"/>
              </a:rPr>
              <a:t>PPP</a:t>
            </a:r>
          </a:p>
        </p:txBody>
      </p:sp>
      <p:sp>
        <p:nvSpPr>
          <p:cNvPr id="24" name="TextBox 23"/>
          <p:cNvSpPr txBox="1"/>
          <p:nvPr/>
        </p:nvSpPr>
        <p:spPr>
          <a:xfrm>
            <a:off x="5996383" y="4683015"/>
            <a:ext cx="3669508" cy="1815882"/>
          </a:xfrm>
          <a:prstGeom prst="rect">
            <a:avLst/>
          </a:prstGeom>
          <a:noFill/>
        </p:spPr>
        <p:txBody>
          <a:bodyPr wrap="square">
            <a:spAutoFit/>
          </a:bodyPr>
          <a:lstStyle/>
          <a:p>
            <a:pPr algn="ctr" defTabSz="609570" fontAlgn="base">
              <a:spcBef>
                <a:spcPct val="0"/>
              </a:spcBef>
              <a:spcAft>
                <a:spcPct val="0"/>
              </a:spcAft>
              <a:defRPr/>
            </a:pPr>
            <a:r>
              <a:rPr lang="nl-NL" sz="4000" b="1" dirty="0">
                <a:solidFill>
                  <a:prstClr val="black"/>
                </a:solidFill>
                <a:latin typeface="Century Gothic" panose="020B0502020202020204" pitchFamily="34" charset="0"/>
                <a:cs typeface="Arial" pitchFamily="34" charset="0"/>
                <a:sym typeface="Montserrat Regular"/>
              </a:rPr>
              <a:t>MARKET</a:t>
            </a:r>
          </a:p>
          <a:p>
            <a:pPr algn="ctr" defTabSz="609570" fontAlgn="base">
              <a:spcBef>
                <a:spcPct val="0"/>
              </a:spcBef>
              <a:spcAft>
                <a:spcPct val="0"/>
              </a:spcAft>
              <a:defRPr/>
            </a:pPr>
            <a:r>
              <a:rPr lang="nl-NL" sz="3200" b="1" dirty="0">
                <a:solidFill>
                  <a:prstClr val="black"/>
                </a:solidFill>
                <a:latin typeface="Century Gothic" panose="020B0502020202020204" pitchFamily="34" charset="0"/>
                <a:cs typeface="Arial" pitchFamily="34" charset="0"/>
                <a:sym typeface="Montserrat Regular"/>
              </a:rPr>
              <a:t>(firms, business)</a:t>
            </a:r>
            <a:endParaRPr lang="en-GB" sz="3200" b="1" dirty="0">
              <a:solidFill>
                <a:prstClr val="black"/>
              </a:solidFill>
              <a:latin typeface="Century Gothic" panose="020B0502020202020204" pitchFamily="34" charset="0"/>
              <a:cs typeface="Arial" pitchFamily="34" charset="0"/>
              <a:sym typeface="Montserrat Regular"/>
            </a:endParaRPr>
          </a:p>
          <a:p>
            <a:pPr algn="ctr" defTabSz="609570" fontAlgn="base">
              <a:spcBef>
                <a:spcPct val="0"/>
              </a:spcBef>
              <a:spcAft>
                <a:spcPct val="0"/>
              </a:spcAft>
              <a:defRPr/>
            </a:pPr>
            <a:endParaRPr lang="en-GB" sz="4000" b="1" dirty="0">
              <a:solidFill>
                <a:prstClr val="black"/>
              </a:solidFill>
              <a:latin typeface="Century Gothic" panose="020B0502020202020204" pitchFamily="34" charset="0"/>
              <a:cs typeface="Arial" pitchFamily="34" charset="0"/>
              <a:sym typeface="Montserrat Regular"/>
            </a:endParaRPr>
          </a:p>
        </p:txBody>
      </p:sp>
      <p:sp>
        <p:nvSpPr>
          <p:cNvPr id="25" name="TextBox 24"/>
          <p:cNvSpPr txBox="1"/>
          <p:nvPr/>
        </p:nvSpPr>
        <p:spPr>
          <a:xfrm>
            <a:off x="1950235" y="5416090"/>
            <a:ext cx="2741612" cy="692497"/>
          </a:xfrm>
          <a:prstGeom prst="rect">
            <a:avLst/>
          </a:prstGeom>
          <a:noFill/>
        </p:spPr>
        <p:txBody>
          <a:bodyPr>
            <a:spAutoFit/>
          </a:bodyPr>
          <a:lstStyle/>
          <a:p>
            <a:pPr algn="ctr" defTabSz="609570" fontAlgn="base">
              <a:spcBef>
                <a:spcPct val="0"/>
              </a:spcBef>
              <a:spcAft>
                <a:spcPct val="0"/>
              </a:spcAft>
              <a:defRPr/>
            </a:pPr>
            <a:r>
              <a:rPr lang="nl-NL" sz="1400" b="1" dirty="0">
                <a:solidFill>
                  <a:prstClr val="black"/>
                </a:solidFill>
                <a:latin typeface="Century Gothic" panose="020B0502020202020204" pitchFamily="34" charset="0"/>
                <a:cs typeface="Arial" pitchFamily="34" charset="0"/>
                <a:sym typeface="Montserrat Regular"/>
              </a:rPr>
              <a:t>COMMUNITY</a:t>
            </a:r>
          </a:p>
          <a:p>
            <a:pPr algn="ctr" defTabSz="609570" fontAlgn="base">
              <a:spcBef>
                <a:spcPct val="0"/>
              </a:spcBef>
              <a:spcAft>
                <a:spcPct val="0"/>
              </a:spcAft>
              <a:defRPr/>
            </a:pPr>
            <a:r>
              <a:rPr lang="nl-NL" sz="1100" b="1" dirty="0">
                <a:solidFill>
                  <a:prstClr val="black"/>
                </a:solidFill>
                <a:latin typeface="Century Gothic" panose="020B0502020202020204" pitchFamily="34" charset="0"/>
                <a:cs typeface="Arial" pitchFamily="34" charset="0"/>
                <a:sym typeface="Montserrat Regular"/>
              </a:rPr>
              <a:t>(households, families etc.)</a:t>
            </a:r>
            <a:endParaRPr lang="en-GB" sz="1100" b="1" dirty="0">
              <a:solidFill>
                <a:prstClr val="black"/>
              </a:solidFill>
              <a:latin typeface="Century Gothic" panose="020B0502020202020204" pitchFamily="34" charset="0"/>
              <a:cs typeface="Arial" pitchFamily="34" charset="0"/>
              <a:sym typeface="Montserrat Regular"/>
            </a:endParaRPr>
          </a:p>
          <a:p>
            <a:pPr algn="ctr" defTabSz="609570" fontAlgn="base">
              <a:spcBef>
                <a:spcPct val="0"/>
              </a:spcBef>
              <a:spcAft>
                <a:spcPct val="0"/>
              </a:spcAft>
              <a:defRPr/>
            </a:pPr>
            <a:endParaRPr lang="en-GB" sz="1400" b="1" dirty="0">
              <a:solidFill>
                <a:prstClr val="black"/>
              </a:solidFill>
              <a:latin typeface="Century Gothic" panose="020B0502020202020204" pitchFamily="34" charset="0"/>
              <a:cs typeface="Arial" pitchFamily="34" charset="0"/>
              <a:sym typeface="Montserrat Regular"/>
            </a:endParaRPr>
          </a:p>
        </p:txBody>
      </p:sp>
      <p:sp>
        <p:nvSpPr>
          <p:cNvPr id="26" name="TextBox 25"/>
          <p:cNvSpPr txBox="1"/>
          <p:nvPr/>
        </p:nvSpPr>
        <p:spPr>
          <a:xfrm>
            <a:off x="4849815" y="1470031"/>
            <a:ext cx="2182812" cy="1107996"/>
          </a:xfrm>
          <a:prstGeom prst="rect">
            <a:avLst/>
          </a:prstGeom>
          <a:noFill/>
        </p:spPr>
        <p:txBody>
          <a:bodyPr>
            <a:spAutoFit/>
          </a:bodyPr>
          <a:lstStyle/>
          <a:p>
            <a:pPr algn="ctr" defTabSz="609570" fontAlgn="base">
              <a:spcBef>
                <a:spcPct val="0"/>
              </a:spcBef>
              <a:spcAft>
                <a:spcPct val="0"/>
              </a:spcAft>
              <a:defRPr/>
            </a:pPr>
            <a:r>
              <a:rPr lang="nl-NL" sz="2400" b="1" dirty="0">
                <a:solidFill>
                  <a:prstClr val="black"/>
                </a:solidFill>
                <a:latin typeface="Century Gothic" panose="020B0502020202020204" pitchFamily="34" charset="0"/>
                <a:cs typeface="Arial" pitchFamily="34" charset="0"/>
                <a:sym typeface="Montserrat Regular"/>
              </a:rPr>
              <a:t>STATE</a:t>
            </a:r>
          </a:p>
          <a:p>
            <a:pPr algn="ctr" defTabSz="609570" fontAlgn="base">
              <a:spcBef>
                <a:spcPct val="0"/>
              </a:spcBef>
              <a:spcAft>
                <a:spcPct val="0"/>
              </a:spcAft>
              <a:defRPr/>
            </a:pPr>
            <a:r>
              <a:rPr lang="nl-NL" b="1" dirty="0">
                <a:solidFill>
                  <a:prstClr val="black"/>
                </a:solidFill>
                <a:latin typeface="Century Gothic" panose="020B0502020202020204" pitchFamily="34" charset="0"/>
                <a:cs typeface="Arial" pitchFamily="34" charset="0"/>
                <a:sym typeface="Montserrat Regular"/>
              </a:rPr>
              <a:t>(public agencies)</a:t>
            </a:r>
            <a:endParaRPr lang="en-GB" b="1" dirty="0">
              <a:solidFill>
                <a:prstClr val="black"/>
              </a:solidFill>
              <a:latin typeface="Century Gothic" panose="020B0502020202020204" pitchFamily="34" charset="0"/>
              <a:cs typeface="Arial" pitchFamily="34" charset="0"/>
              <a:sym typeface="Montserrat Regular"/>
            </a:endParaRPr>
          </a:p>
          <a:p>
            <a:pPr algn="ctr" defTabSz="609570" fontAlgn="base">
              <a:spcBef>
                <a:spcPct val="0"/>
              </a:spcBef>
              <a:spcAft>
                <a:spcPct val="0"/>
              </a:spcAft>
              <a:defRPr/>
            </a:pPr>
            <a:endParaRPr lang="en-GB" sz="2400" b="1" dirty="0">
              <a:solidFill>
                <a:prstClr val="black"/>
              </a:solidFill>
              <a:latin typeface="Century Gothic" panose="020B0502020202020204" pitchFamily="34" charset="0"/>
              <a:cs typeface="Arial" pitchFamily="34" charset="0"/>
              <a:sym typeface="Montserrat Regular"/>
            </a:endParaRPr>
          </a:p>
        </p:txBody>
      </p:sp>
      <p:sp>
        <p:nvSpPr>
          <p:cNvPr id="4" name="TextBox 3"/>
          <p:cNvSpPr txBox="1"/>
          <p:nvPr/>
        </p:nvSpPr>
        <p:spPr>
          <a:xfrm>
            <a:off x="316499" y="713005"/>
            <a:ext cx="5064483" cy="584775"/>
          </a:xfrm>
          <a:prstGeom prst="rect">
            <a:avLst/>
          </a:prstGeom>
          <a:noFill/>
        </p:spPr>
        <p:txBody>
          <a:bodyPr wrap="square" rtlCol="0">
            <a:spAutoFit/>
          </a:bodyPr>
          <a:lstStyle/>
          <a:p>
            <a:pPr defTabSz="609570">
              <a:defRPr/>
            </a:pPr>
            <a:r>
              <a:rPr lang="nl-NL" sz="3200" b="1" dirty="0">
                <a:solidFill>
                  <a:prstClr val="black"/>
                </a:solidFill>
                <a:latin typeface="Calibri" panose="020F0502020204030204" pitchFamily="34" charset="0"/>
                <a:cs typeface="Calibri" panose="020F0502020204030204" pitchFamily="34" charset="0"/>
                <a:sym typeface="Montserrat Regular"/>
              </a:rPr>
              <a:t>Power imbalances</a:t>
            </a:r>
            <a:endParaRPr lang="en-GB" sz="3200" b="1" dirty="0">
              <a:solidFill>
                <a:prstClr val="black"/>
              </a:solidFill>
              <a:latin typeface="Calibri" panose="020F0502020204030204" pitchFamily="34" charset="0"/>
              <a:cs typeface="Calibri" panose="020F0502020204030204" pitchFamily="34" charset="0"/>
              <a:sym typeface="Montserrat Regular"/>
            </a:endParaRPr>
          </a:p>
        </p:txBody>
      </p:sp>
      <p:sp>
        <p:nvSpPr>
          <p:cNvPr id="27" name="TextBox 26"/>
          <p:cNvSpPr txBox="1"/>
          <p:nvPr/>
        </p:nvSpPr>
        <p:spPr>
          <a:xfrm>
            <a:off x="3985752" y="3736727"/>
            <a:ext cx="2411413" cy="2017574"/>
          </a:xfrm>
          <a:prstGeom prst="blockArc">
            <a:avLst/>
          </a:prstGeom>
          <a:noFill/>
          <a:ln>
            <a:noFill/>
          </a:ln>
        </p:spPr>
        <p:txBody>
          <a:bodyPr>
            <a:spAutoFit/>
          </a:bodyPr>
          <a:lstStyle/>
          <a:p>
            <a:pPr algn="ctr" defTabSz="609570" fontAlgn="base">
              <a:spcBef>
                <a:spcPct val="0"/>
              </a:spcBef>
              <a:spcAft>
                <a:spcPct val="0"/>
              </a:spcAft>
              <a:defRPr/>
            </a:pPr>
            <a:r>
              <a:rPr lang="nl-NL" sz="2400" b="1" dirty="0">
                <a:solidFill>
                  <a:prstClr val="black"/>
                </a:solidFill>
                <a:latin typeface="Century Gothic" panose="020B0502020202020204" pitchFamily="34" charset="0"/>
                <a:cs typeface="Arial" pitchFamily="34" charset="0"/>
                <a:sym typeface="Montserrat Regular"/>
              </a:rPr>
              <a:t>NON-PROFIT</a:t>
            </a:r>
          </a:p>
          <a:p>
            <a:pPr algn="ctr" defTabSz="609570" fontAlgn="base">
              <a:spcBef>
                <a:spcPct val="0"/>
              </a:spcBef>
              <a:spcAft>
                <a:spcPct val="0"/>
              </a:spcAft>
              <a:defRPr/>
            </a:pPr>
            <a:r>
              <a:rPr lang="nl-NL" b="1" dirty="0">
                <a:solidFill>
                  <a:prstClr val="black"/>
                </a:solidFill>
                <a:latin typeface="Century Gothic" panose="020B0502020202020204" pitchFamily="34" charset="0"/>
                <a:cs typeface="Arial" pitchFamily="34" charset="0"/>
                <a:sym typeface="Montserrat Regular"/>
              </a:rPr>
              <a:t>(</a:t>
            </a:r>
            <a:r>
              <a:rPr lang="nl-NL" b="1" dirty="0" err="1">
                <a:solidFill>
                  <a:prstClr val="black"/>
                </a:solidFill>
                <a:latin typeface="Century Gothic" panose="020B0502020202020204" pitchFamily="34" charset="0"/>
                <a:cs typeface="Arial" pitchFamily="34" charset="0"/>
                <a:sym typeface="Montserrat Regular"/>
              </a:rPr>
              <a:t>NGOs</a:t>
            </a:r>
            <a:r>
              <a:rPr lang="nl-NL" b="1" dirty="0">
                <a:solidFill>
                  <a:prstClr val="black"/>
                </a:solidFill>
                <a:latin typeface="Century Gothic" panose="020B0502020202020204" pitchFamily="34" charset="0"/>
                <a:cs typeface="Arial" pitchFamily="34" charset="0"/>
                <a:sym typeface="Montserrat Regular"/>
              </a:rPr>
              <a:t>, </a:t>
            </a:r>
            <a:r>
              <a:rPr lang="nl-NL" b="1" dirty="0" err="1">
                <a:solidFill>
                  <a:prstClr val="black"/>
                </a:solidFill>
                <a:latin typeface="Century Gothic" panose="020B0502020202020204" pitchFamily="34" charset="0"/>
                <a:cs typeface="Arial" pitchFamily="34" charset="0"/>
                <a:sym typeface="Montserrat Regular"/>
              </a:rPr>
              <a:t>associations</a:t>
            </a:r>
            <a:endParaRPr lang="nl-NL" b="1" dirty="0">
              <a:solidFill>
                <a:prstClr val="black"/>
              </a:solidFill>
              <a:latin typeface="Century Gothic" panose="020B0502020202020204" pitchFamily="34" charset="0"/>
              <a:cs typeface="Arial" pitchFamily="34" charset="0"/>
              <a:sym typeface="Montserrat Regular"/>
            </a:endParaRPr>
          </a:p>
          <a:p>
            <a:pPr algn="ctr" defTabSz="609570" fontAlgn="base">
              <a:spcBef>
                <a:spcPct val="0"/>
              </a:spcBef>
              <a:spcAft>
                <a:spcPct val="0"/>
              </a:spcAft>
              <a:defRPr/>
            </a:pPr>
            <a:r>
              <a:rPr lang="nl-NL" b="1" dirty="0">
                <a:solidFill>
                  <a:prstClr val="black"/>
                </a:solidFill>
                <a:latin typeface="Century Gothic" panose="020B0502020202020204" pitchFamily="34" charset="0"/>
                <a:cs typeface="Arial" pitchFamily="34" charset="0"/>
                <a:sym typeface="Montserrat Regular"/>
              </a:rPr>
              <a:t>foundations)</a:t>
            </a:r>
            <a:endParaRPr lang="en-GB" b="1" dirty="0">
              <a:solidFill>
                <a:prstClr val="black"/>
              </a:solidFill>
              <a:latin typeface="Century Gothic" panose="020B0502020202020204" pitchFamily="34" charset="0"/>
              <a:cs typeface="Arial" pitchFamily="34" charset="0"/>
              <a:sym typeface="Montserrat Regular"/>
            </a:endParaRPr>
          </a:p>
        </p:txBody>
      </p:sp>
      <p:sp>
        <p:nvSpPr>
          <p:cNvPr id="2" name="Rectangle 1"/>
          <p:cNvSpPr/>
          <p:nvPr/>
        </p:nvSpPr>
        <p:spPr>
          <a:xfrm>
            <a:off x="8160155" y="2070882"/>
            <a:ext cx="3897740" cy="369332"/>
          </a:xfrm>
          <a:prstGeom prst="rect">
            <a:avLst/>
          </a:prstGeom>
        </p:spPr>
        <p:txBody>
          <a:bodyPr wrap="square">
            <a:spAutoFit/>
          </a:bodyPr>
          <a:lstStyle/>
          <a:p>
            <a:pPr defTabSz="457167">
              <a:defRPr/>
            </a:pPr>
            <a:r>
              <a:rPr lang="en-US" i="1" dirty="0">
                <a:solidFill>
                  <a:prstClr val="black">
                    <a:lumMod val="50000"/>
                    <a:lumOff val="50000"/>
                  </a:prstClr>
                </a:solidFill>
                <a:latin typeface="Century Gothic" panose="020B0502020202020204" pitchFamily="34" charset="0"/>
                <a:sym typeface="Montserrat Regular"/>
              </a:rPr>
              <a:t>public-private-partnerships</a:t>
            </a:r>
            <a:endParaRPr lang="en-US" sz="2000" i="1" dirty="0">
              <a:solidFill>
                <a:prstClr val="black">
                  <a:lumMod val="50000"/>
                  <a:lumOff val="50000"/>
                </a:prstClr>
              </a:solidFill>
              <a:latin typeface="Century Gothic" panose="020B0502020202020204" pitchFamily="34" charset="0"/>
              <a:sym typeface="Montserrat Regular"/>
            </a:endParaRPr>
          </a:p>
        </p:txBody>
      </p:sp>
      <p:cxnSp>
        <p:nvCxnSpPr>
          <p:cNvPr id="7" name="Straight Connector 6"/>
          <p:cNvCxnSpPr/>
          <p:nvPr/>
        </p:nvCxnSpPr>
        <p:spPr>
          <a:xfrm flipV="1">
            <a:off x="7553545" y="2403367"/>
            <a:ext cx="552859" cy="212932"/>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E634C3FF-DAE8-40DD-811A-EB9EA637CA59}"/>
              </a:ext>
            </a:extLst>
          </p:cNvPr>
          <p:cNvPicPr>
            <a:picLocks noChangeAspect="1"/>
          </p:cNvPicPr>
          <p:nvPr/>
        </p:nvPicPr>
        <p:blipFill>
          <a:blip r:embed="rId3"/>
          <a:stretch>
            <a:fillRect/>
          </a:stretch>
        </p:blipFill>
        <p:spPr>
          <a:xfrm>
            <a:off x="1" y="101851"/>
            <a:ext cx="666051" cy="493925"/>
          </a:xfrm>
          <a:prstGeom prst="rect">
            <a:avLst/>
          </a:prstGeom>
        </p:spPr>
      </p:pic>
      <p:sp>
        <p:nvSpPr>
          <p:cNvPr id="32" name="Rectangle 31">
            <a:extLst>
              <a:ext uri="{FF2B5EF4-FFF2-40B4-BE49-F238E27FC236}">
                <a16:creationId xmlns:a16="http://schemas.microsoft.com/office/drawing/2014/main" id="{81524E85-5CC4-4369-BC62-7D4F818CE5EF}"/>
              </a:ext>
            </a:extLst>
          </p:cNvPr>
          <p:cNvSpPr/>
          <p:nvPr/>
        </p:nvSpPr>
        <p:spPr>
          <a:xfrm>
            <a:off x="6873766" y="6477741"/>
            <a:ext cx="5272815" cy="338554"/>
          </a:xfrm>
          <a:prstGeom prst="rect">
            <a:avLst/>
          </a:prstGeom>
        </p:spPr>
        <p:txBody>
          <a:bodyPr wrap="square">
            <a:spAutoFit/>
          </a:bodyPr>
          <a:lstStyle/>
          <a:p>
            <a:pPr algn="r" defTabSz="609570" fontAlgn="base" hangingPunct="0">
              <a:spcBef>
                <a:spcPct val="0"/>
              </a:spcBef>
              <a:defRPr/>
            </a:pPr>
            <a:r>
              <a:rPr lang="en-GB" sz="1600" i="1" dirty="0">
                <a:solidFill>
                  <a:prstClr val="black"/>
                </a:solidFill>
                <a:latin typeface="Calibri" panose="020F0502020204030204" pitchFamily="34" charset="0"/>
                <a:ea typeface="Times New Roman"/>
                <a:cs typeface="Calibri" panose="020F0502020204030204" pitchFamily="34" charset="0"/>
                <a:sym typeface="Montserrat Regular"/>
              </a:rPr>
              <a:t>Avelino &amp; Wittmayer 2016, 2019, Wittmayer et al. 2021  </a:t>
            </a:r>
            <a:endParaRPr lang="en-GB" sz="1600" dirty="0">
              <a:solidFill>
                <a:prstClr val="black"/>
              </a:solidFill>
              <a:latin typeface="Calibri" panose="020F0502020204030204" pitchFamily="34" charset="0"/>
              <a:ea typeface="Times New Roman"/>
              <a:cs typeface="Calibri" panose="020F0502020204030204" pitchFamily="34" charset="0"/>
              <a:sym typeface="Montserrat Regular"/>
            </a:endParaRPr>
          </a:p>
        </p:txBody>
      </p:sp>
    </p:spTree>
    <p:extLst>
      <p:ext uri="{BB962C8B-B14F-4D97-AF65-F5344CB8AC3E}">
        <p14:creationId xmlns:p14="http://schemas.microsoft.com/office/powerpoint/2010/main" val="572574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val 40"/>
          <p:cNvSpPr/>
          <p:nvPr/>
        </p:nvSpPr>
        <p:spPr>
          <a:xfrm>
            <a:off x="4646100" y="2226579"/>
            <a:ext cx="3690529" cy="3650695"/>
          </a:xfrm>
          <a:prstGeom prst="ellipse">
            <a:avLst/>
          </a:prstGeom>
          <a:solidFill>
            <a:schemeClr val="bg1">
              <a:lumMod val="75000"/>
              <a:alpha val="23000"/>
            </a:schemeClr>
          </a:solidFill>
          <a:ln>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fontAlgn="base">
              <a:spcBef>
                <a:spcPct val="0"/>
              </a:spcBef>
              <a:spcAft>
                <a:spcPct val="0"/>
              </a:spcAft>
              <a:defRPr/>
            </a:pPr>
            <a:endParaRPr lang="en-GB" sz="1600">
              <a:solidFill>
                <a:prstClr val="black"/>
              </a:solidFill>
              <a:latin typeface="Century Gothic" panose="020B0502020202020204" pitchFamily="34" charset="0"/>
              <a:sym typeface="Montserrat Regular"/>
            </a:endParaRPr>
          </a:p>
        </p:txBody>
      </p:sp>
      <p:sp>
        <p:nvSpPr>
          <p:cNvPr id="44" name="TextBox 43"/>
          <p:cNvSpPr txBox="1"/>
          <p:nvPr/>
        </p:nvSpPr>
        <p:spPr>
          <a:xfrm>
            <a:off x="5280716" y="3585157"/>
            <a:ext cx="2411413" cy="1467326"/>
          </a:xfrm>
          <a:prstGeom prst="blockArc">
            <a:avLst/>
          </a:prstGeom>
          <a:noFill/>
          <a:ln>
            <a:noFill/>
          </a:ln>
        </p:spPr>
        <p:txBody>
          <a:bodyPr>
            <a:spAutoFit/>
          </a:bodyPr>
          <a:lstStyle/>
          <a:p>
            <a:pPr algn="ctr" defTabSz="914354" fontAlgn="base">
              <a:spcBef>
                <a:spcPct val="0"/>
              </a:spcBef>
              <a:spcAft>
                <a:spcPct val="0"/>
              </a:spcAft>
              <a:defRPr/>
            </a:pPr>
            <a:r>
              <a:rPr lang="nl-NL" sz="2400" b="1" dirty="0">
                <a:solidFill>
                  <a:prstClr val="black"/>
                </a:solidFill>
                <a:latin typeface="Century Gothic" panose="020B0502020202020204" pitchFamily="34" charset="0"/>
                <a:cs typeface="Arial" pitchFamily="34" charset="0"/>
                <a:sym typeface="Montserrat Regular"/>
              </a:rPr>
              <a:t>NON-PROFIT</a:t>
            </a:r>
          </a:p>
          <a:p>
            <a:pPr algn="ctr" defTabSz="914354" fontAlgn="base">
              <a:spcBef>
                <a:spcPct val="0"/>
              </a:spcBef>
              <a:spcAft>
                <a:spcPct val="0"/>
              </a:spcAft>
              <a:defRPr/>
            </a:pPr>
            <a:endParaRPr lang="en-GB" b="1" dirty="0">
              <a:solidFill>
                <a:prstClr val="black"/>
              </a:solidFill>
              <a:latin typeface="Century Gothic" panose="020B0502020202020204" pitchFamily="34" charset="0"/>
              <a:cs typeface="Arial" pitchFamily="34" charset="0"/>
              <a:sym typeface="Montserrat Regular"/>
            </a:endParaRPr>
          </a:p>
        </p:txBody>
      </p:sp>
      <p:sp>
        <p:nvSpPr>
          <p:cNvPr id="42" name="TextBox 41"/>
          <p:cNvSpPr txBox="1"/>
          <p:nvPr/>
        </p:nvSpPr>
        <p:spPr>
          <a:xfrm>
            <a:off x="4874189" y="3886520"/>
            <a:ext cx="3112956" cy="1552227"/>
          </a:xfrm>
          <a:prstGeom prst="rect">
            <a:avLst/>
          </a:prstGeom>
          <a:noFill/>
        </p:spPr>
        <p:txBody>
          <a:bodyPr spcFirstLastPara="1">
            <a:prstTxWarp prst="textArchDown">
              <a:avLst/>
            </a:prstTxWarp>
            <a:spAutoFit/>
            <a:scene3d>
              <a:camera prst="orthographicFront">
                <a:rot lat="0" lon="21299989" rev="0"/>
              </a:camera>
              <a:lightRig rig="threePt" dir="t"/>
            </a:scene3d>
          </a:bodyPr>
          <a:lstStyle/>
          <a:p>
            <a:pPr algn="ctr" defTabSz="914354" fontAlgn="base">
              <a:spcBef>
                <a:spcPct val="0"/>
              </a:spcBef>
              <a:spcAft>
                <a:spcPct val="0"/>
              </a:spcAft>
              <a:defRPr/>
            </a:pPr>
            <a:r>
              <a:rPr lang="nl-NL" sz="3200" b="1" dirty="0">
                <a:solidFill>
                  <a:prstClr val="black">
                    <a:lumMod val="50000"/>
                    <a:lumOff val="50000"/>
                  </a:prstClr>
                </a:solidFill>
                <a:latin typeface="Century Gothic" panose="020B0502020202020204" pitchFamily="34" charset="0"/>
                <a:cs typeface="Arial" pitchFamily="34" charset="0"/>
                <a:sym typeface="Montserrat Regular"/>
              </a:rPr>
              <a:t>S P H E R E</a:t>
            </a:r>
            <a:endParaRPr lang="en-GB" sz="3200" b="1" dirty="0">
              <a:solidFill>
                <a:prstClr val="black">
                  <a:lumMod val="50000"/>
                  <a:lumOff val="50000"/>
                </a:prstClr>
              </a:solidFill>
              <a:latin typeface="Century Gothic" panose="020B0502020202020204" pitchFamily="34" charset="0"/>
              <a:cs typeface="Arial" pitchFamily="34" charset="0"/>
              <a:sym typeface="Montserrat Regular"/>
            </a:endParaRPr>
          </a:p>
        </p:txBody>
      </p:sp>
      <p:sp>
        <p:nvSpPr>
          <p:cNvPr id="43" name="TextBox 42"/>
          <p:cNvSpPr txBox="1"/>
          <p:nvPr/>
        </p:nvSpPr>
        <p:spPr>
          <a:xfrm>
            <a:off x="5035945" y="2792359"/>
            <a:ext cx="2873292" cy="896364"/>
          </a:xfrm>
          <a:prstGeom prst="rect">
            <a:avLst/>
          </a:prstGeom>
          <a:noFill/>
        </p:spPr>
        <p:txBody>
          <a:bodyPr spcFirstLastPara="1">
            <a:prstTxWarp prst="textArchUp">
              <a:avLst>
                <a:gd name="adj" fmla="val 10778257"/>
              </a:avLst>
            </a:prstTxWarp>
            <a:spAutoFit/>
            <a:scene3d>
              <a:camera prst="orthographicFront">
                <a:rot lat="0" lon="21299989" rev="0"/>
              </a:camera>
              <a:lightRig rig="threePt" dir="t"/>
            </a:scene3d>
          </a:bodyPr>
          <a:lstStyle/>
          <a:p>
            <a:pPr algn="ctr" defTabSz="914354" fontAlgn="base">
              <a:spcBef>
                <a:spcPct val="0"/>
              </a:spcBef>
              <a:spcAft>
                <a:spcPct val="0"/>
              </a:spcAft>
              <a:defRPr/>
            </a:pPr>
            <a:r>
              <a:rPr lang="nl-NL" sz="3200" b="1" dirty="0">
                <a:solidFill>
                  <a:prstClr val="black">
                    <a:lumMod val="50000"/>
                    <a:lumOff val="50000"/>
                  </a:prstClr>
                </a:solidFill>
                <a:latin typeface="Century Gothic" panose="020B0502020202020204" pitchFamily="34" charset="0"/>
                <a:cs typeface="Arial" pitchFamily="34" charset="0"/>
                <a:sym typeface="Montserrat Regular"/>
              </a:rPr>
              <a:t>H Y B R I D</a:t>
            </a:r>
            <a:endParaRPr lang="en-GB" sz="3200" b="1" dirty="0">
              <a:solidFill>
                <a:prstClr val="black">
                  <a:lumMod val="50000"/>
                  <a:lumOff val="50000"/>
                </a:prstClr>
              </a:solidFill>
              <a:latin typeface="Century Gothic" panose="020B0502020202020204" pitchFamily="34" charset="0"/>
              <a:cs typeface="Arial" pitchFamily="34" charset="0"/>
              <a:sym typeface="Montserrat Regular"/>
            </a:endParaRPr>
          </a:p>
        </p:txBody>
      </p:sp>
      <p:cxnSp>
        <p:nvCxnSpPr>
          <p:cNvPr id="3" name="Straight Connector 2"/>
          <p:cNvCxnSpPr/>
          <p:nvPr/>
        </p:nvCxnSpPr>
        <p:spPr>
          <a:xfrm>
            <a:off x="2661863" y="3249613"/>
            <a:ext cx="7559675" cy="0"/>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846135" y="1374779"/>
            <a:ext cx="2925763" cy="5006975"/>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124199" y="1357316"/>
            <a:ext cx="2962275" cy="5024437"/>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16" name="Isosceles Triangle 15"/>
          <p:cNvSpPr/>
          <p:nvPr/>
        </p:nvSpPr>
        <p:spPr>
          <a:xfrm>
            <a:off x="2379288" y="322265"/>
            <a:ext cx="8137525" cy="5832475"/>
          </a:xfrm>
          <a:prstGeom prst="triangl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fontAlgn="base">
              <a:spcBef>
                <a:spcPct val="0"/>
              </a:spcBef>
              <a:spcAft>
                <a:spcPct val="0"/>
              </a:spcAft>
              <a:defRPr/>
            </a:pPr>
            <a:endParaRPr lang="en-GB" sz="1600">
              <a:solidFill>
                <a:srgbClr val="000000"/>
              </a:solidFill>
              <a:latin typeface="Century Gothic" panose="020B0502020202020204" pitchFamily="34" charset="0"/>
              <a:sym typeface="Montserrat Regular"/>
            </a:endParaRPr>
          </a:p>
        </p:txBody>
      </p:sp>
      <p:sp>
        <p:nvSpPr>
          <p:cNvPr id="27672" name="TextBox 27671"/>
          <p:cNvSpPr txBox="1"/>
          <p:nvPr/>
        </p:nvSpPr>
        <p:spPr>
          <a:xfrm>
            <a:off x="9040437" y="2838449"/>
            <a:ext cx="1181100" cy="369332"/>
          </a:xfrm>
          <a:prstGeom prst="rect">
            <a:avLst/>
          </a:prstGeom>
          <a:noFill/>
        </p:spPr>
        <p:txBody>
          <a:bodyPr>
            <a:spAutoFit/>
          </a:bodyPr>
          <a:lstStyle/>
          <a:p>
            <a:pPr algn="r" defTabSz="914354" fontAlgn="base">
              <a:spcBef>
                <a:spcPct val="0"/>
              </a:spcBef>
              <a:spcAft>
                <a:spcPct val="0"/>
              </a:spcAft>
              <a:defRPr/>
            </a:pPr>
            <a:r>
              <a:rPr lang="nl-NL" b="1" dirty="0">
                <a:solidFill>
                  <a:srgbClr val="000000"/>
                </a:solidFill>
                <a:latin typeface="Century Gothic" panose="020B0502020202020204" pitchFamily="34" charset="0"/>
                <a:sym typeface="Montserrat Regular"/>
              </a:rPr>
              <a:t>public</a:t>
            </a:r>
            <a:endParaRPr lang="en-GB" b="1" dirty="0">
              <a:solidFill>
                <a:srgbClr val="000000"/>
              </a:solidFill>
              <a:latin typeface="Century Gothic" panose="020B0502020202020204" pitchFamily="34" charset="0"/>
              <a:sym typeface="Montserrat Regular"/>
            </a:endParaRPr>
          </a:p>
        </p:txBody>
      </p:sp>
      <p:sp>
        <p:nvSpPr>
          <p:cNvPr id="57" name="TextBox 56"/>
          <p:cNvSpPr txBox="1"/>
          <p:nvPr/>
        </p:nvSpPr>
        <p:spPr>
          <a:xfrm>
            <a:off x="9003924" y="3249614"/>
            <a:ext cx="1217613" cy="369332"/>
          </a:xfrm>
          <a:prstGeom prst="rect">
            <a:avLst/>
          </a:prstGeom>
          <a:noFill/>
        </p:spPr>
        <p:txBody>
          <a:bodyPr>
            <a:spAutoFit/>
          </a:bodyPr>
          <a:lstStyle/>
          <a:p>
            <a:pPr algn="r" defTabSz="914354" fontAlgn="base">
              <a:spcBef>
                <a:spcPct val="0"/>
              </a:spcBef>
              <a:spcAft>
                <a:spcPct val="0"/>
              </a:spcAft>
              <a:defRPr/>
            </a:pPr>
            <a:r>
              <a:rPr lang="nl-NL" b="1" dirty="0">
                <a:solidFill>
                  <a:srgbClr val="000000"/>
                </a:solidFill>
                <a:latin typeface="Century Gothic" panose="020B0502020202020204" pitchFamily="34" charset="0"/>
                <a:sym typeface="Montserrat Regular"/>
              </a:rPr>
              <a:t>private</a:t>
            </a:r>
            <a:endParaRPr lang="en-GB" b="1" dirty="0">
              <a:solidFill>
                <a:srgbClr val="000000"/>
              </a:solidFill>
              <a:latin typeface="Century Gothic" panose="020B0502020202020204" pitchFamily="34" charset="0"/>
              <a:sym typeface="Montserrat Regular"/>
            </a:endParaRPr>
          </a:p>
        </p:txBody>
      </p:sp>
      <p:sp>
        <p:nvSpPr>
          <p:cNvPr id="62" name="TextBox 61"/>
          <p:cNvSpPr txBox="1"/>
          <p:nvPr/>
        </p:nvSpPr>
        <p:spPr>
          <a:xfrm rot="18102395">
            <a:off x="7748214" y="1697318"/>
            <a:ext cx="1531937" cy="369332"/>
          </a:xfrm>
          <a:prstGeom prst="rect">
            <a:avLst/>
          </a:prstGeom>
          <a:noFill/>
        </p:spPr>
        <p:txBody>
          <a:bodyPr>
            <a:spAutoFit/>
          </a:bodyPr>
          <a:lstStyle/>
          <a:p>
            <a:pPr algn="r" defTabSz="914354" fontAlgn="base">
              <a:spcBef>
                <a:spcPct val="0"/>
              </a:spcBef>
              <a:spcAft>
                <a:spcPct val="0"/>
              </a:spcAft>
              <a:defRPr/>
            </a:pPr>
            <a:r>
              <a:rPr lang="nl-NL" b="1" dirty="0">
                <a:solidFill>
                  <a:srgbClr val="000000"/>
                </a:solidFill>
                <a:latin typeface="Century Gothic" panose="020B0502020202020204" pitchFamily="34" charset="0"/>
                <a:sym typeface="Montserrat Regular"/>
              </a:rPr>
              <a:t>non-profit</a:t>
            </a:r>
            <a:endParaRPr lang="en-GB" b="1" dirty="0">
              <a:solidFill>
                <a:srgbClr val="000000"/>
              </a:solidFill>
              <a:latin typeface="Century Gothic" panose="020B0502020202020204" pitchFamily="34" charset="0"/>
              <a:sym typeface="Montserrat Regular"/>
            </a:endParaRPr>
          </a:p>
        </p:txBody>
      </p:sp>
      <p:sp>
        <p:nvSpPr>
          <p:cNvPr id="63" name="TextBox 62"/>
          <p:cNvSpPr txBox="1"/>
          <p:nvPr/>
        </p:nvSpPr>
        <p:spPr>
          <a:xfrm rot="17977460">
            <a:off x="8185568" y="1903694"/>
            <a:ext cx="1392237" cy="369332"/>
          </a:xfrm>
          <a:prstGeom prst="rect">
            <a:avLst/>
          </a:prstGeom>
          <a:noFill/>
        </p:spPr>
        <p:txBody>
          <a:bodyPr>
            <a:spAutoFit/>
          </a:bodyPr>
          <a:lstStyle/>
          <a:p>
            <a:pPr algn="r" defTabSz="914354" fontAlgn="base">
              <a:spcBef>
                <a:spcPct val="0"/>
              </a:spcBef>
              <a:spcAft>
                <a:spcPct val="0"/>
              </a:spcAft>
              <a:defRPr/>
            </a:pPr>
            <a:r>
              <a:rPr lang="nl-NL" b="1" dirty="0">
                <a:solidFill>
                  <a:srgbClr val="000000"/>
                </a:solidFill>
                <a:latin typeface="Century Gothic" panose="020B0502020202020204" pitchFamily="34" charset="0"/>
                <a:sym typeface="Montserrat Regular"/>
              </a:rPr>
              <a:t>for-profit</a:t>
            </a:r>
            <a:endParaRPr lang="en-GB" b="1" dirty="0">
              <a:solidFill>
                <a:srgbClr val="000000"/>
              </a:solidFill>
              <a:latin typeface="Century Gothic" panose="020B0502020202020204" pitchFamily="34" charset="0"/>
              <a:sym typeface="Montserrat Regular"/>
            </a:endParaRPr>
          </a:p>
        </p:txBody>
      </p:sp>
      <p:sp>
        <p:nvSpPr>
          <p:cNvPr id="64" name="TextBox 63"/>
          <p:cNvSpPr txBox="1"/>
          <p:nvPr/>
        </p:nvSpPr>
        <p:spPr>
          <a:xfrm rot="3619554">
            <a:off x="3752773" y="1846556"/>
            <a:ext cx="1531939" cy="369332"/>
          </a:xfrm>
          <a:prstGeom prst="rect">
            <a:avLst/>
          </a:prstGeom>
          <a:noFill/>
        </p:spPr>
        <p:txBody>
          <a:bodyPr>
            <a:spAutoFit/>
          </a:bodyPr>
          <a:lstStyle/>
          <a:p>
            <a:pPr defTabSz="914354" fontAlgn="base">
              <a:spcBef>
                <a:spcPct val="0"/>
              </a:spcBef>
              <a:spcAft>
                <a:spcPct val="0"/>
              </a:spcAft>
              <a:defRPr/>
            </a:pPr>
            <a:r>
              <a:rPr lang="nl-NL" b="1" dirty="0" err="1">
                <a:solidFill>
                  <a:srgbClr val="000000"/>
                </a:solidFill>
                <a:latin typeface="Century Gothic" panose="020B0502020202020204" pitchFamily="34" charset="0"/>
                <a:sym typeface="Montserrat Regular"/>
              </a:rPr>
              <a:t>formal</a:t>
            </a:r>
            <a:endParaRPr lang="en-GB" b="1" dirty="0">
              <a:solidFill>
                <a:srgbClr val="000000"/>
              </a:solidFill>
              <a:latin typeface="Century Gothic" panose="020B0502020202020204" pitchFamily="34" charset="0"/>
              <a:sym typeface="Montserrat Regular"/>
            </a:endParaRPr>
          </a:p>
        </p:txBody>
      </p:sp>
      <p:sp>
        <p:nvSpPr>
          <p:cNvPr id="68" name="TextBox 67"/>
          <p:cNvSpPr txBox="1"/>
          <p:nvPr/>
        </p:nvSpPr>
        <p:spPr>
          <a:xfrm rot="3619554">
            <a:off x="3340028" y="2086270"/>
            <a:ext cx="1531937" cy="369332"/>
          </a:xfrm>
          <a:prstGeom prst="rect">
            <a:avLst/>
          </a:prstGeom>
          <a:noFill/>
        </p:spPr>
        <p:txBody>
          <a:bodyPr>
            <a:spAutoFit/>
          </a:bodyPr>
          <a:lstStyle/>
          <a:p>
            <a:pPr defTabSz="914354" fontAlgn="base">
              <a:spcBef>
                <a:spcPct val="0"/>
              </a:spcBef>
              <a:spcAft>
                <a:spcPct val="0"/>
              </a:spcAft>
              <a:defRPr/>
            </a:pPr>
            <a:r>
              <a:rPr lang="nl-NL" b="1" dirty="0" err="1">
                <a:solidFill>
                  <a:srgbClr val="000000"/>
                </a:solidFill>
                <a:latin typeface="Century Gothic" panose="020B0502020202020204" pitchFamily="34" charset="0"/>
                <a:sym typeface="Montserrat Regular"/>
              </a:rPr>
              <a:t>informal</a:t>
            </a:r>
            <a:endParaRPr lang="en-GB" b="1" dirty="0">
              <a:solidFill>
                <a:srgbClr val="000000"/>
              </a:solidFill>
              <a:latin typeface="Century Gothic" panose="020B0502020202020204" pitchFamily="34" charset="0"/>
              <a:sym typeface="Montserrat Regular"/>
            </a:endParaRPr>
          </a:p>
        </p:txBody>
      </p:sp>
      <p:sp>
        <p:nvSpPr>
          <p:cNvPr id="72" name="TextBox 71"/>
          <p:cNvSpPr txBox="1"/>
          <p:nvPr/>
        </p:nvSpPr>
        <p:spPr>
          <a:xfrm>
            <a:off x="5258788" y="922692"/>
            <a:ext cx="2344737" cy="400110"/>
          </a:xfrm>
          <a:prstGeom prst="rect">
            <a:avLst/>
          </a:prstGeom>
          <a:noFill/>
        </p:spPr>
        <p:txBody>
          <a:bodyPr wrap="square">
            <a:spAutoFit/>
          </a:bodyPr>
          <a:lstStyle/>
          <a:p>
            <a:pPr algn="ctr" defTabSz="914354" fontAlgn="base">
              <a:spcBef>
                <a:spcPct val="0"/>
              </a:spcBef>
              <a:spcAft>
                <a:spcPct val="0"/>
              </a:spcAft>
              <a:defRPr/>
            </a:pPr>
            <a:r>
              <a:rPr lang="nl-NL" sz="2000" b="1" dirty="0">
                <a:solidFill>
                  <a:srgbClr val="000000"/>
                </a:solidFill>
                <a:latin typeface="Century Gothic" panose="020B0502020202020204" pitchFamily="34" charset="0"/>
                <a:sym typeface="Montserrat Regular"/>
              </a:rPr>
              <a:t>STATE</a:t>
            </a:r>
            <a:endParaRPr lang="en-GB" sz="2000" b="1" dirty="0">
              <a:solidFill>
                <a:srgbClr val="000000"/>
              </a:solidFill>
              <a:latin typeface="Century Gothic" panose="020B0502020202020204" pitchFamily="34" charset="0"/>
              <a:sym typeface="Montserrat Regular"/>
            </a:endParaRPr>
          </a:p>
        </p:txBody>
      </p:sp>
      <p:sp>
        <p:nvSpPr>
          <p:cNvPr id="73" name="TextBox 72"/>
          <p:cNvSpPr txBox="1"/>
          <p:nvPr/>
        </p:nvSpPr>
        <p:spPr>
          <a:xfrm>
            <a:off x="8162551" y="5721648"/>
            <a:ext cx="2058987" cy="400110"/>
          </a:xfrm>
          <a:prstGeom prst="rect">
            <a:avLst/>
          </a:prstGeom>
          <a:noFill/>
        </p:spPr>
        <p:txBody>
          <a:bodyPr>
            <a:spAutoFit/>
          </a:bodyPr>
          <a:lstStyle/>
          <a:p>
            <a:pPr algn="ctr" defTabSz="914354" fontAlgn="base">
              <a:spcBef>
                <a:spcPct val="0"/>
              </a:spcBef>
              <a:spcAft>
                <a:spcPct val="0"/>
              </a:spcAft>
              <a:defRPr/>
            </a:pPr>
            <a:r>
              <a:rPr lang="nl-NL" sz="2000" b="1" dirty="0">
                <a:solidFill>
                  <a:srgbClr val="000000"/>
                </a:solidFill>
                <a:latin typeface="Century Gothic" panose="020B0502020202020204" pitchFamily="34" charset="0"/>
                <a:sym typeface="Montserrat Regular"/>
              </a:rPr>
              <a:t>MARKET</a:t>
            </a:r>
            <a:endParaRPr lang="en-GB" sz="2000" b="1" dirty="0">
              <a:solidFill>
                <a:srgbClr val="000000"/>
              </a:solidFill>
              <a:latin typeface="Century Gothic" panose="020B0502020202020204" pitchFamily="34" charset="0"/>
              <a:sym typeface="Montserrat Regular"/>
            </a:endParaRPr>
          </a:p>
        </p:txBody>
      </p:sp>
      <p:sp>
        <p:nvSpPr>
          <p:cNvPr id="74" name="TextBox 73"/>
          <p:cNvSpPr txBox="1"/>
          <p:nvPr/>
        </p:nvSpPr>
        <p:spPr>
          <a:xfrm>
            <a:off x="2400770" y="5742136"/>
            <a:ext cx="2886025" cy="400110"/>
          </a:xfrm>
          <a:prstGeom prst="rect">
            <a:avLst/>
          </a:prstGeom>
          <a:noFill/>
        </p:spPr>
        <p:txBody>
          <a:bodyPr wrap="square">
            <a:spAutoFit/>
          </a:bodyPr>
          <a:lstStyle/>
          <a:p>
            <a:pPr algn="ctr" defTabSz="914354" fontAlgn="base">
              <a:spcBef>
                <a:spcPct val="0"/>
              </a:spcBef>
              <a:spcAft>
                <a:spcPct val="0"/>
              </a:spcAft>
              <a:defRPr/>
            </a:pPr>
            <a:r>
              <a:rPr lang="nl-NL" sz="2000" b="1" dirty="0">
                <a:solidFill>
                  <a:srgbClr val="000000"/>
                </a:solidFill>
                <a:latin typeface="Century Gothic" panose="020B0502020202020204" pitchFamily="34" charset="0"/>
                <a:sym typeface="Montserrat Regular"/>
              </a:rPr>
              <a:t>COMMUNITY</a:t>
            </a:r>
            <a:endParaRPr lang="en-GB" sz="2000" b="1" dirty="0">
              <a:solidFill>
                <a:srgbClr val="000000"/>
              </a:solidFill>
              <a:latin typeface="Century Gothic" panose="020B0502020202020204" pitchFamily="34" charset="0"/>
              <a:sym typeface="Montserrat Regular"/>
            </a:endParaRPr>
          </a:p>
        </p:txBody>
      </p:sp>
      <p:sp>
        <p:nvSpPr>
          <p:cNvPr id="23" name="Isosceles Triangle 22"/>
          <p:cNvSpPr/>
          <p:nvPr/>
        </p:nvSpPr>
        <p:spPr>
          <a:xfrm>
            <a:off x="7995862" y="2828925"/>
            <a:ext cx="500063" cy="420688"/>
          </a:xfrm>
          <a:prstGeom prst="triangle">
            <a:avLst>
              <a:gd name="adj" fmla="val 40858"/>
            </a:avLst>
          </a:prstGeom>
          <a:pattFill prst="pct75">
            <a:fgClr>
              <a:schemeClr val="tx1">
                <a:lumMod val="85000"/>
                <a:lumOff val="1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a:defRPr/>
            </a:pPr>
            <a:endParaRPr lang="en-GB" sz="1600">
              <a:solidFill>
                <a:srgbClr val="000000"/>
              </a:solidFill>
              <a:latin typeface="Century Gothic" panose="020B0502020202020204" pitchFamily="34" charset="0"/>
              <a:sym typeface="Montserrat Regular"/>
            </a:endParaRPr>
          </a:p>
        </p:txBody>
      </p:sp>
      <p:sp>
        <p:nvSpPr>
          <p:cNvPr id="24" name="Isosceles Triangle 23"/>
          <p:cNvSpPr/>
          <p:nvPr/>
        </p:nvSpPr>
        <p:spPr>
          <a:xfrm>
            <a:off x="4400173" y="2838451"/>
            <a:ext cx="571500" cy="420688"/>
          </a:xfrm>
          <a:prstGeom prst="triangle">
            <a:avLst>
              <a:gd name="adj" fmla="val 51831"/>
            </a:avLst>
          </a:prstGeom>
          <a:pattFill prst="pct75">
            <a:fgClr>
              <a:schemeClr val="tx1">
                <a:lumMod val="85000"/>
                <a:lumOff val="1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a:defRPr/>
            </a:pPr>
            <a:endParaRPr lang="en-GB" sz="1600">
              <a:solidFill>
                <a:srgbClr val="000000"/>
              </a:solidFill>
              <a:latin typeface="Century Gothic" panose="020B0502020202020204" pitchFamily="34" charset="0"/>
              <a:sym typeface="Montserrat Regular"/>
            </a:endParaRPr>
          </a:p>
        </p:txBody>
      </p:sp>
      <p:sp>
        <p:nvSpPr>
          <p:cNvPr id="26" name="Isosceles Triangle 25"/>
          <p:cNvSpPr/>
          <p:nvPr/>
        </p:nvSpPr>
        <p:spPr>
          <a:xfrm>
            <a:off x="6190877" y="5762625"/>
            <a:ext cx="500063" cy="420688"/>
          </a:xfrm>
          <a:prstGeom prst="triangle">
            <a:avLst>
              <a:gd name="adj" fmla="val 51831"/>
            </a:avLst>
          </a:prstGeom>
          <a:pattFill prst="pct75">
            <a:fgClr>
              <a:schemeClr val="tx1">
                <a:lumMod val="85000"/>
                <a:lumOff val="1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a:defRPr/>
            </a:pPr>
            <a:endParaRPr lang="en-GB" sz="1600">
              <a:solidFill>
                <a:srgbClr val="000000"/>
              </a:solidFill>
              <a:latin typeface="Century Gothic" panose="020B0502020202020204" pitchFamily="34" charset="0"/>
              <a:sym typeface="Montserrat Regular"/>
            </a:endParaRPr>
          </a:p>
        </p:txBody>
      </p:sp>
      <p:sp>
        <p:nvSpPr>
          <p:cNvPr id="29" name="Oval 9"/>
          <p:cNvSpPr>
            <a:spLocks noChangeArrowheads="1"/>
          </p:cNvSpPr>
          <p:nvPr/>
        </p:nvSpPr>
        <p:spPr bwMode="auto">
          <a:xfrm>
            <a:off x="7519435" y="3842598"/>
            <a:ext cx="1551259" cy="836039"/>
          </a:xfrm>
          <a:prstGeom prst="ellipse">
            <a:avLst/>
          </a:prstGeom>
          <a:solidFill>
            <a:srgbClr val="00966B"/>
          </a:solidFill>
          <a:ln w="19050">
            <a:solidFill>
              <a:srgbClr val="000000"/>
            </a:solidFill>
            <a:round/>
            <a:headEnd/>
            <a:tailEnd/>
          </a:ln>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354" eaLnBrk="1" fontAlgn="base" hangingPunct="1">
              <a:spcBef>
                <a:spcPct val="0"/>
              </a:spcBef>
              <a:spcAft>
                <a:spcPct val="0"/>
              </a:spcAft>
              <a:buNone/>
              <a:defRPr/>
            </a:pPr>
            <a:r>
              <a:rPr lang="fr-FR" altLang="en-US" sz="1800" b="1" dirty="0">
                <a:solidFill>
                  <a:srgbClr val="FFFFFF"/>
                </a:solidFill>
                <a:latin typeface="Century Gothic" panose="020B0502020202020204" pitchFamily="34" charset="0"/>
                <a:sym typeface="Montserrat Regular"/>
              </a:rPr>
              <a:t>employer / </a:t>
            </a:r>
          </a:p>
          <a:p>
            <a:pPr algn="ctr" defTabSz="914354" eaLnBrk="1" fontAlgn="base" hangingPunct="1">
              <a:spcBef>
                <a:spcPct val="0"/>
              </a:spcBef>
              <a:spcAft>
                <a:spcPct val="0"/>
              </a:spcAft>
              <a:buNone/>
              <a:defRPr/>
            </a:pPr>
            <a:r>
              <a:rPr lang="fr-FR" altLang="en-US" sz="1800" b="1" dirty="0">
                <a:solidFill>
                  <a:srgbClr val="FFFFFF"/>
                </a:solidFill>
                <a:latin typeface="Century Gothic" panose="020B0502020202020204" pitchFamily="34" charset="0"/>
                <a:sym typeface="Montserrat Regular"/>
              </a:rPr>
              <a:t>employee</a:t>
            </a:r>
          </a:p>
        </p:txBody>
      </p:sp>
      <p:sp>
        <p:nvSpPr>
          <p:cNvPr id="30" name="Oval 9"/>
          <p:cNvSpPr>
            <a:spLocks noChangeArrowheads="1"/>
          </p:cNvSpPr>
          <p:nvPr/>
        </p:nvSpPr>
        <p:spPr bwMode="auto">
          <a:xfrm>
            <a:off x="5675496" y="4984296"/>
            <a:ext cx="1141477" cy="925525"/>
          </a:xfrm>
          <a:prstGeom prst="ellipse">
            <a:avLst/>
          </a:prstGeom>
          <a:solidFill>
            <a:srgbClr val="00966B"/>
          </a:solidFill>
          <a:ln w="190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354" eaLnBrk="1" fontAlgn="base" hangingPunct="1">
              <a:spcBef>
                <a:spcPct val="0"/>
              </a:spcBef>
              <a:spcAft>
                <a:spcPct val="0"/>
              </a:spcAft>
              <a:buNone/>
              <a:defRPr/>
            </a:pPr>
            <a:r>
              <a:rPr lang="nl-NL" altLang="en-US" sz="1800" b="1" dirty="0">
                <a:solidFill>
                  <a:srgbClr val="FFFFFF"/>
                </a:solidFill>
                <a:latin typeface="Century Gothic" panose="020B0502020202020204" pitchFamily="34" charset="0"/>
                <a:sym typeface="Montserrat Regular"/>
              </a:rPr>
              <a:t>poor / </a:t>
            </a:r>
          </a:p>
          <a:p>
            <a:pPr algn="ctr" defTabSz="914354" eaLnBrk="1" fontAlgn="base" hangingPunct="1">
              <a:spcBef>
                <a:spcPct val="0"/>
              </a:spcBef>
              <a:spcAft>
                <a:spcPct val="0"/>
              </a:spcAft>
              <a:buNone/>
              <a:defRPr/>
            </a:pPr>
            <a:r>
              <a:rPr lang="nl-NL" altLang="en-US" sz="1800" b="1" dirty="0">
                <a:solidFill>
                  <a:srgbClr val="FFFFFF"/>
                </a:solidFill>
                <a:latin typeface="Century Gothic" panose="020B0502020202020204" pitchFamily="34" charset="0"/>
                <a:sym typeface="Montserrat Regular"/>
              </a:rPr>
              <a:t>rich</a:t>
            </a:r>
            <a:endParaRPr lang="en-GB" altLang="en-US" sz="1800" b="1" dirty="0">
              <a:solidFill>
                <a:srgbClr val="FFFFFF"/>
              </a:solidFill>
              <a:latin typeface="Century Gothic" panose="020B0502020202020204" pitchFamily="34" charset="0"/>
              <a:sym typeface="Montserrat Regular"/>
            </a:endParaRPr>
          </a:p>
        </p:txBody>
      </p:sp>
      <p:sp>
        <p:nvSpPr>
          <p:cNvPr id="31" name="Oval 9"/>
          <p:cNvSpPr>
            <a:spLocks noChangeArrowheads="1"/>
          </p:cNvSpPr>
          <p:nvPr/>
        </p:nvSpPr>
        <p:spPr bwMode="auto">
          <a:xfrm>
            <a:off x="5309017" y="3803569"/>
            <a:ext cx="2087515" cy="764435"/>
          </a:xfrm>
          <a:prstGeom prst="ellipse">
            <a:avLst/>
          </a:prstGeom>
          <a:solidFill>
            <a:srgbClr val="00966B"/>
          </a:solidFill>
          <a:ln w="190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354" eaLnBrk="1" fontAlgn="base" hangingPunct="1">
              <a:spcBef>
                <a:spcPct val="0"/>
              </a:spcBef>
              <a:spcAft>
                <a:spcPct val="0"/>
              </a:spcAft>
              <a:buNone/>
              <a:defRPr/>
            </a:pPr>
            <a:endParaRPr lang="en-GB" altLang="en-US" sz="1800" b="1" dirty="0">
              <a:solidFill>
                <a:srgbClr val="FFFFFF"/>
              </a:solidFill>
              <a:latin typeface="Century Gothic" panose="020B0502020202020204" pitchFamily="34" charset="0"/>
              <a:sym typeface="Montserrat Regular"/>
            </a:endParaRPr>
          </a:p>
          <a:p>
            <a:pPr algn="ctr" defTabSz="914354" eaLnBrk="1" fontAlgn="base" hangingPunct="1">
              <a:spcBef>
                <a:spcPct val="0"/>
              </a:spcBef>
              <a:spcAft>
                <a:spcPct val="0"/>
              </a:spcAft>
              <a:buNone/>
              <a:defRPr/>
            </a:pPr>
            <a:r>
              <a:rPr lang="en-GB" altLang="en-US" sz="1800" b="1" dirty="0">
                <a:solidFill>
                  <a:srgbClr val="FFFFFF"/>
                </a:solidFill>
                <a:latin typeface="Century Gothic" panose="020B0502020202020204" pitchFamily="34" charset="0"/>
                <a:sym typeface="Montserrat Regular"/>
              </a:rPr>
              <a:t>benefactor/</a:t>
            </a:r>
          </a:p>
          <a:p>
            <a:pPr algn="ctr" defTabSz="914354" eaLnBrk="1" fontAlgn="base" hangingPunct="1">
              <a:spcBef>
                <a:spcPct val="0"/>
              </a:spcBef>
              <a:spcAft>
                <a:spcPct val="0"/>
              </a:spcAft>
              <a:buNone/>
              <a:defRPr/>
            </a:pPr>
            <a:r>
              <a:rPr lang="en-GB" altLang="en-US" sz="1800" b="1" dirty="0">
                <a:solidFill>
                  <a:srgbClr val="FFFFFF"/>
                </a:solidFill>
                <a:latin typeface="Century Gothic" panose="020B0502020202020204" pitchFamily="34" charset="0"/>
                <a:sym typeface="Montserrat Regular"/>
              </a:rPr>
              <a:t>beneficiary</a:t>
            </a:r>
          </a:p>
          <a:p>
            <a:pPr algn="ctr" defTabSz="914354" eaLnBrk="1" fontAlgn="base" hangingPunct="1">
              <a:spcBef>
                <a:spcPct val="0"/>
              </a:spcBef>
              <a:spcAft>
                <a:spcPct val="0"/>
              </a:spcAft>
              <a:buNone/>
              <a:defRPr/>
            </a:pPr>
            <a:endParaRPr lang="en-GB" altLang="en-US" sz="1800" b="1" dirty="0">
              <a:solidFill>
                <a:srgbClr val="FFFFFF"/>
              </a:solidFill>
              <a:latin typeface="Century Gothic" panose="020B0502020202020204" pitchFamily="34" charset="0"/>
              <a:sym typeface="Montserrat Regular"/>
            </a:endParaRPr>
          </a:p>
        </p:txBody>
      </p:sp>
      <p:sp>
        <p:nvSpPr>
          <p:cNvPr id="33" name="TextBox 32"/>
          <p:cNvSpPr txBox="1"/>
          <p:nvPr/>
        </p:nvSpPr>
        <p:spPr>
          <a:xfrm>
            <a:off x="562158" y="513724"/>
            <a:ext cx="4823149" cy="1261884"/>
          </a:xfrm>
          <a:prstGeom prst="rect">
            <a:avLst/>
          </a:prstGeom>
          <a:noFill/>
        </p:spPr>
        <p:txBody>
          <a:bodyPr wrap="square" rtlCol="0">
            <a:spAutoFit/>
          </a:bodyPr>
          <a:lstStyle/>
          <a:p>
            <a:pPr defTabSz="914354">
              <a:defRPr/>
            </a:pPr>
            <a:r>
              <a:rPr lang="nl-NL" sz="2800" b="1" dirty="0">
                <a:solidFill>
                  <a:prstClr val="black"/>
                </a:solidFill>
                <a:latin typeface="Calibri" panose="020F0502020204030204" pitchFamily="34" charset="0"/>
                <a:cs typeface="Calibri" panose="020F0502020204030204" pitchFamily="34" charset="0"/>
                <a:sym typeface="Montserrat Regular"/>
              </a:rPr>
              <a:t>Micro-politics: </a:t>
            </a:r>
            <a:r>
              <a:rPr lang="nl-NL" sz="2400" b="1" dirty="0">
                <a:solidFill>
                  <a:prstClr val="black"/>
                </a:solidFill>
                <a:latin typeface="Calibri" panose="020F0502020204030204" pitchFamily="34" charset="0"/>
                <a:cs typeface="Calibri" panose="020F0502020204030204" pitchFamily="34" charset="0"/>
                <a:sym typeface="Montserrat Regular"/>
              </a:rPr>
              <a:t>struggles, contestations, inequalities, hierarchies</a:t>
            </a:r>
            <a:endParaRPr lang="en-GB" sz="2400" b="1" dirty="0">
              <a:solidFill>
                <a:prstClr val="black"/>
              </a:solidFill>
              <a:latin typeface="Calibri" panose="020F0502020204030204" pitchFamily="34" charset="0"/>
              <a:cs typeface="Calibri" panose="020F0502020204030204" pitchFamily="34" charset="0"/>
              <a:sym typeface="Montserrat Regular"/>
            </a:endParaRPr>
          </a:p>
        </p:txBody>
      </p:sp>
      <p:sp>
        <p:nvSpPr>
          <p:cNvPr id="32" name="Oval 9"/>
          <p:cNvSpPr>
            <a:spLocks noChangeArrowheads="1"/>
          </p:cNvSpPr>
          <p:nvPr/>
        </p:nvSpPr>
        <p:spPr bwMode="auto">
          <a:xfrm>
            <a:off x="7093775" y="5301763"/>
            <a:ext cx="1551259" cy="836039"/>
          </a:xfrm>
          <a:prstGeom prst="ellipse">
            <a:avLst/>
          </a:prstGeom>
          <a:solidFill>
            <a:srgbClr val="00966B"/>
          </a:solidFill>
          <a:ln w="190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354" eaLnBrk="1" fontAlgn="base" hangingPunct="1">
              <a:spcBef>
                <a:spcPct val="0"/>
              </a:spcBef>
              <a:spcAft>
                <a:spcPct val="0"/>
              </a:spcAft>
              <a:buNone/>
              <a:defRPr/>
            </a:pPr>
            <a:r>
              <a:rPr lang="fr-FR" altLang="en-US" sz="1800" b="1" dirty="0">
                <a:solidFill>
                  <a:srgbClr val="FFFFFF"/>
                </a:solidFill>
                <a:latin typeface="Century Gothic" panose="020B0502020202020204" pitchFamily="34" charset="0"/>
                <a:sym typeface="Montserrat Regular"/>
              </a:rPr>
              <a:t>large /</a:t>
            </a:r>
          </a:p>
          <a:p>
            <a:pPr algn="ctr" defTabSz="914354" eaLnBrk="1" fontAlgn="base" hangingPunct="1">
              <a:spcBef>
                <a:spcPct val="0"/>
              </a:spcBef>
              <a:spcAft>
                <a:spcPct val="0"/>
              </a:spcAft>
              <a:buNone/>
              <a:defRPr/>
            </a:pPr>
            <a:r>
              <a:rPr lang="fr-FR" altLang="en-US" sz="1800" b="1" dirty="0">
                <a:solidFill>
                  <a:srgbClr val="FFFFFF"/>
                </a:solidFill>
                <a:latin typeface="Century Gothic" panose="020B0502020202020204" pitchFamily="34" charset="0"/>
                <a:sym typeface="Montserrat Regular"/>
              </a:rPr>
              <a:t>small</a:t>
            </a:r>
          </a:p>
        </p:txBody>
      </p:sp>
      <p:sp>
        <p:nvSpPr>
          <p:cNvPr id="34" name="Oval 9"/>
          <p:cNvSpPr>
            <a:spLocks noChangeArrowheads="1"/>
          </p:cNvSpPr>
          <p:nvPr/>
        </p:nvSpPr>
        <p:spPr bwMode="auto">
          <a:xfrm>
            <a:off x="6352773" y="1937614"/>
            <a:ext cx="1459707" cy="836039"/>
          </a:xfrm>
          <a:prstGeom prst="ellipse">
            <a:avLst/>
          </a:prstGeom>
          <a:solidFill>
            <a:srgbClr val="00966B"/>
          </a:solidFill>
          <a:ln w="190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354" eaLnBrk="1" fontAlgn="base" hangingPunct="1">
              <a:spcBef>
                <a:spcPct val="0"/>
              </a:spcBef>
              <a:spcAft>
                <a:spcPct val="0"/>
              </a:spcAft>
              <a:buNone/>
              <a:defRPr/>
            </a:pPr>
            <a:r>
              <a:rPr lang="fr-FR" altLang="en-US" sz="1467" b="1" dirty="0">
                <a:solidFill>
                  <a:srgbClr val="FFFFFF"/>
                </a:solidFill>
                <a:latin typeface="Century Gothic" panose="020B0502020202020204" pitchFamily="34" charset="0"/>
                <a:sym typeface="Montserrat Regular"/>
              </a:rPr>
              <a:t>politicians/ </a:t>
            </a:r>
          </a:p>
          <a:p>
            <a:pPr algn="ctr" defTabSz="914354" eaLnBrk="1" fontAlgn="base" hangingPunct="1">
              <a:spcBef>
                <a:spcPct val="0"/>
              </a:spcBef>
              <a:spcAft>
                <a:spcPct val="0"/>
              </a:spcAft>
              <a:buNone/>
              <a:defRPr/>
            </a:pPr>
            <a:r>
              <a:rPr lang="fr-FR" altLang="en-US" sz="1467" b="1" dirty="0">
                <a:solidFill>
                  <a:srgbClr val="FFFFFF"/>
                </a:solidFill>
                <a:latin typeface="Century Gothic" panose="020B0502020202020204" pitchFamily="34" charset="0"/>
                <a:sym typeface="Montserrat Regular"/>
              </a:rPr>
              <a:t>civil servants</a:t>
            </a:r>
          </a:p>
        </p:txBody>
      </p:sp>
      <p:sp>
        <p:nvSpPr>
          <p:cNvPr id="35" name="Oval 9"/>
          <p:cNvSpPr>
            <a:spLocks noChangeArrowheads="1"/>
          </p:cNvSpPr>
          <p:nvPr/>
        </p:nvSpPr>
        <p:spPr bwMode="auto">
          <a:xfrm>
            <a:off x="3531310" y="4227695"/>
            <a:ext cx="1188381" cy="836039"/>
          </a:xfrm>
          <a:prstGeom prst="ellipse">
            <a:avLst/>
          </a:prstGeom>
          <a:solidFill>
            <a:srgbClr val="00966B"/>
          </a:solidFill>
          <a:ln w="190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354" eaLnBrk="1" fontAlgn="base" hangingPunct="1">
              <a:spcBef>
                <a:spcPct val="0"/>
              </a:spcBef>
              <a:spcAft>
                <a:spcPct val="0"/>
              </a:spcAft>
              <a:buNone/>
              <a:defRPr/>
            </a:pPr>
            <a:r>
              <a:rPr lang="fr-FR" altLang="en-US" sz="1800" b="1" dirty="0">
                <a:solidFill>
                  <a:srgbClr val="FFFFFF"/>
                </a:solidFill>
                <a:latin typeface="Century Gothic" panose="020B0502020202020204" pitchFamily="34" charset="0"/>
                <a:sym typeface="Montserrat Regular"/>
              </a:rPr>
              <a:t>man/</a:t>
            </a:r>
          </a:p>
          <a:p>
            <a:pPr algn="ctr" defTabSz="914354" eaLnBrk="1" fontAlgn="base" hangingPunct="1">
              <a:spcBef>
                <a:spcPct val="0"/>
              </a:spcBef>
              <a:spcAft>
                <a:spcPct val="0"/>
              </a:spcAft>
              <a:buNone/>
              <a:defRPr/>
            </a:pPr>
            <a:r>
              <a:rPr lang="fr-FR" altLang="en-US" sz="1800" b="1" dirty="0">
                <a:solidFill>
                  <a:srgbClr val="FFFFFF"/>
                </a:solidFill>
                <a:latin typeface="Century Gothic" panose="020B0502020202020204" pitchFamily="34" charset="0"/>
                <a:sym typeface="Montserrat Regular"/>
              </a:rPr>
              <a:t>woman</a:t>
            </a:r>
          </a:p>
        </p:txBody>
      </p:sp>
      <p:sp>
        <p:nvSpPr>
          <p:cNvPr id="37" name="Oval 9"/>
          <p:cNvSpPr>
            <a:spLocks noChangeArrowheads="1"/>
          </p:cNvSpPr>
          <p:nvPr/>
        </p:nvSpPr>
        <p:spPr bwMode="auto">
          <a:xfrm>
            <a:off x="5535552" y="1374777"/>
            <a:ext cx="1248592" cy="764543"/>
          </a:xfrm>
          <a:prstGeom prst="ellipse">
            <a:avLst/>
          </a:prstGeom>
          <a:solidFill>
            <a:srgbClr val="00966B"/>
          </a:solidFill>
          <a:ln w="190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354" eaLnBrk="1" fontAlgn="base" hangingPunct="1">
              <a:spcBef>
                <a:spcPct val="0"/>
              </a:spcBef>
              <a:spcAft>
                <a:spcPct val="0"/>
              </a:spcAft>
              <a:buNone/>
              <a:defRPr/>
            </a:pPr>
            <a:r>
              <a:rPr lang="fr-FR" altLang="en-US" sz="1800" b="1" dirty="0">
                <a:solidFill>
                  <a:srgbClr val="FFFFFF"/>
                </a:solidFill>
                <a:latin typeface="Century Gothic" panose="020B0502020202020204" pitchFamily="34" charset="0"/>
                <a:sym typeface="Montserrat Regular"/>
              </a:rPr>
              <a:t>national/</a:t>
            </a:r>
          </a:p>
          <a:p>
            <a:pPr algn="ctr" defTabSz="914354" eaLnBrk="1" fontAlgn="base" hangingPunct="1">
              <a:spcBef>
                <a:spcPct val="0"/>
              </a:spcBef>
              <a:spcAft>
                <a:spcPct val="0"/>
              </a:spcAft>
              <a:buNone/>
              <a:defRPr/>
            </a:pPr>
            <a:r>
              <a:rPr lang="fr-FR" altLang="en-US" sz="1800" b="1" dirty="0">
                <a:solidFill>
                  <a:srgbClr val="FFFFFF"/>
                </a:solidFill>
                <a:latin typeface="Century Gothic" panose="020B0502020202020204" pitchFamily="34" charset="0"/>
                <a:sym typeface="Montserrat Regular"/>
              </a:rPr>
              <a:t>local</a:t>
            </a:r>
          </a:p>
        </p:txBody>
      </p:sp>
      <p:sp>
        <p:nvSpPr>
          <p:cNvPr id="38" name="Oval 9"/>
          <p:cNvSpPr>
            <a:spLocks noChangeArrowheads="1"/>
          </p:cNvSpPr>
          <p:nvPr/>
        </p:nvSpPr>
        <p:spPr bwMode="auto">
          <a:xfrm>
            <a:off x="4214665" y="3532019"/>
            <a:ext cx="1404156" cy="723901"/>
          </a:xfrm>
          <a:prstGeom prst="ellipse">
            <a:avLst/>
          </a:prstGeom>
          <a:solidFill>
            <a:srgbClr val="00966B"/>
          </a:solidFill>
          <a:ln w="190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354" eaLnBrk="1" fontAlgn="base" hangingPunct="1">
              <a:spcBef>
                <a:spcPct val="0"/>
              </a:spcBef>
              <a:spcAft>
                <a:spcPct val="0"/>
              </a:spcAft>
              <a:buNone/>
              <a:defRPr/>
            </a:pPr>
            <a:r>
              <a:rPr lang="nl-NL" altLang="en-US" sz="1800" b="1" dirty="0">
                <a:solidFill>
                  <a:srgbClr val="FFFFFF"/>
                </a:solidFill>
                <a:latin typeface="Century Gothic" panose="020B0502020202020204" pitchFamily="34" charset="0"/>
                <a:sym typeface="Montserrat Regular"/>
              </a:rPr>
              <a:t>ethnicities</a:t>
            </a:r>
            <a:endParaRPr lang="en-GB" altLang="en-US" sz="1800" b="1" dirty="0">
              <a:solidFill>
                <a:srgbClr val="FFFFFF"/>
              </a:solidFill>
              <a:latin typeface="Century Gothic" panose="020B0502020202020204" pitchFamily="34" charset="0"/>
              <a:sym typeface="Montserrat Regular"/>
            </a:endParaRPr>
          </a:p>
        </p:txBody>
      </p:sp>
      <p:sp>
        <p:nvSpPr>
          <p:cNvPr id="39" name="Oval 9"/>
          <p:cNvSpPr>
            <a:spLocks noChangeArrowheads="1"/>
          </p:cNvSpPr>
          <p:nvPr/>
        </p:nvSpPr>
        <p:spPr bwMode="auto">
          <a:xfrm>
            <a:off x="4053615" y="5064972"/>
            <a:ext cx="1404156" cy="723901"/>
          </a:xfrm>
          <a:prstGeom prst="ellipse">
            <a:avLst/>
          </a:prstGeom>
          <a:solidFill>
            <a:srgbClr val="00966B"/>
          </a:solidFill>
          <a:ln w="190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354" eaLnBrk="1" fontAlgn="base" hangingPunct="1">
              <a:spcBef>
                <a:spcPct val="0"/>
              </a:spcBef>
              <a:spcAft>
                <a:spcPct val="0"/>
              </a:spcAft>
              <a:buNone/>
              <a:defRPr/>
            </a:pPr>
            <a:r>
              <a:rPr lang="nl-NL" altLang="en-US" sz="1800" b="1" dirty="0">
                <a:solidFill>
                  <a:srgbClr val="FFFFFF"/>
                </a:solidFill>
                <a:latin typeface="Century Gothic" panose="020B0502020202020204" pitchFamily="34" charset="0"/>
                <a:sym typeface="Montserrat Regular"/>
              </a:rPr>
              <a:t>young/ </a:t>
            </a:r>
          </a:p>
          <a:p>
            <a:pPr algn="ctr" defTabSz="914354" eaLnBrk="1" fontAlgn="base" hangingPunct="1">
              <a:spcBef>
                <a:spcPct val="0"/>
              </a:spcBef>
              <a:spcAft>
                <a:spcPct val="0"/>
              </a:spcAft>
              <a:buNone/>
              <a:defRPr/>
            </a:pPr>
            <a:r>
              <a:rPr lang="nl-NL" altLang="en-US" sz="1800" b="1" dirty="0">
                <a:solidFill>
                  <a:srgbClr val="FFFFFF"/>
                </a:solidFill>
                <a:latin typeface="Century Gothic" panose="020B0502020202020204" pitchFamily="34" charset="0"/>
                <a:sym typeface="Montserrat Regular"/>
              </a:rPr>
              <a:t>old</a:t>
            </a:r>
            <a:endParaRPr lang="en-GB" altLang="en-US" sz="1800" b="1" dirty="0">
              <a:solidFill>
                <a:srgbClr val="FFFFFF"/>
              </a:solidFill>
              <a:latin typeface="Century Gothic" panose="020B0502020202020204" pitchFamily="34" charset="0"/>
              <a:sym typeface="Montserrat Regular"/>
            </a:endParaRPr>
          </a:p>
        </p:txBody>
      </p:sp>
      <p:sp>
        <p:nvSpPr>
          <p:cNvPr id="40" name="Oval 9"/>
          <p:cNvSpPr>
            <a:spLocks noChangeArrowheads="1"/>
          </p:cNvSpPr>
          <p:nvPr/>
        </p:nvSpPr>
        <p:spPr bwMode="auto">
          <a:xfrm>
            <a:off x="5414064" y="3156068"/>
            <a:ext cx="1276872" cy="686528"/>
          </a:xfrm>
          <a:prstGeom prst="ellipse">
            <a:avLst/>
          </a:prstGeom>
          <a:solidFill>
            <a:srgbClr val="00966B"/>
          </a:solidFill>
          <a:ln w="190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354" eaLnBrk="1" fontAlgn="base" hangingPunct="1">
              <a:spcBef>
                <a:spcPct val="0"/>
              </a:spcBef>
              <a:spcAft>
                <a:spcPct val="0"/>
              </a:spcAft>
              <a:buNone/>
              <a:defRPr/>
            </a:pPr>
            <a:endParaRPr lang="en-GB" altLang="en-US" sz="1800" b="1" dirty="0">
              <a:solidFill>
                <a:srgbClr val="FFFFFF"/>
              </a:solidFill>
              <a:latin typeface="Century Gothic" panose="020B0502020202020204" pitchFamily="34" charset="0"/>
              <a:sym typeface="Montserrat Regular"/>
            </a:endParaRPr>
          </a:p>
          <a:p>
            <a:pPr algn="ctr" defTabSz="914354" eaLnBrk="1" fontAlgn="base" hangingPunct="1">
              <a:spcBef>
                <a:spcPct val="0"/>
              </a:spcBef>
              <a:spcAft>
                <a:spcPct val="0"/>
              </a:spcAft>
              <a:buNone/>
              <a:defRPr/>
            </a:pPr>
            <a:r>
              <a:rPr lang="en-GB" altLang="en-US" sz="1800" b="1" dirty="0">
                <a:solidFill>
                  <a:srgbClr val="FFFFFF"/>
                </a:solidFill>
                <a:latin typeface="Century Gothic" panose="020B0502020202020204" pitchFamily="34" charset="0"/>
                <a:sym typeface="Montserrat Regular"/>
              </a:rPr>
              <a:t>expert/</a:t>
            </a:r>
          </a:p>
          <a:p>
            <a:pPr algn="ctr" defTabSz="914354" eaLnBrk="1" fontAlgn="base" hangingPunct="1">
              <a:spcBef>
                <a:spcPct val="0"/>
              </a:spcBef>
              <a:spcAft>
                <a:spcPct val="0"/>
              </a:spcAft>
              <a:buNone/>
              <a:defRPr/>
            </a:pPr>
            <a:r>
              <a:rPr lang="nl-NL" altLang="en-US" sz="1800" b="1" dirty="0">
                <a:solidFill>
                  <a:srgbClr val="FFFFFF"/>
                </a:solidFill>
                <a:latin typeface="Century Gothic" panose="020B0502020202020204" pitchFamily="34" charset="0"/>
                <a:sym typeface="Montserrat Regular"/>
              </a:rPr>
              <a:t>lay</a:t>
            </a:r>
            <a:endParaRPr lang="en-GB" altLang="en-US" sz="1800" b="1" dirty="0">
              <a:solidFill>
                <a:srgbClr val="FFFFFF"/>
              </a:solidFill>
              <a:latin typeface="Century Gothic" panose="020B0502020202020204" pitchFamily="34" charset="0"/>
              <a:sym typeface="Montserrat Regular"/>
            </a:endParaRPr>
          </a:p>
          <a:p>
            <a:pPr algn="ctr" defTabSz="914354" eaLnBrk="1" fontAlgn="base" hangingPunct="1">
              <a:spcBef>
                <a:spcPct val="0"/>
              </a:spcBef>
              <a:spcAft>
                <a:spcPct val="0"/>
              </a:spcAft>
              <a:buNone/>
              <a:defRPr/>
            </a:pPr>
            <a:endParaRPr lang="en-GB" altLang="en-US" sz="1800" b="1" dirty="0">
              <a:solidFill>
                <a:srgbClr val="FFFFFF"/>
              </a:solidFill>
              <a:latin typeface="Century Gothic" panose="020B0502020202020204" pitchFamily="34" charset="0"/>
              <a:sym typeface="Montserrat Regular"/>
            </a:endParaRPr>
          </a:p>
        </p:txBody>
      </p:sp>
      <p:sp>
        <p:nvSpPr>
          <p:cNvPr id="36" name="Oval 9">
            <a:extLst>
              <a:ext uri="{FF2B5EF4-FFF2-40B4-BE49-F238E27FC236}">
                <a16:creationId xmlns:a16="http://schemas.microsoft.com/office/drawing/2014/main" id="{F54DDA0C-FA3C-455D-83B9-7672E3DF152F}"/>
              </a:ext>
            </a:extLst>
          </p:cNvPr>
          <p:cNvSpPr>
            <a:spLocks noChangeArrowheads="1"/>
          </p:cNvSpPr>
          <p:nvPr/>
        </p:nvSpPr>
        <p:spPr bwMode="auto">
          <a:xfrm>
            <a:off x="8157103" y="4663794"/>
            <a:ext cx="1551259" cy="836039"/>
          </a:xfrm>
          <a:prstGeom prst="ellipse">
            <a:avLst/>
          </a:prstGeom>
          <a:solidFill>
            <a:srgbClr val="00966B"/>
          </a:solidFill>
          <a:ln w="190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354" eaLnBrk="1" fontAlgn="base" hangingPunct="1">
              <a:spcBef>
                <a:spcPct val="0"/>
              </a:spcBef>
              <a:spcAft>
                <a:spcPct val="0"/>
              </a:spcAft>
              <a:buNone/>
              <a:defRPr/>
            </a:pPr>
            <a:r>
              <a:rPr lang="fr-FR" altLang="en-US" sz="1800" b="1" dirty="0">
                <a:solidFill>
                  <a:srgbClr val="FFFFFF"/>
                </a:solidFill>
                <a:latin typeface="Century Gothic" panose="020B0502020202020204" pitchFamily="34" charset="0"/>
                <a:sym typeface="Montserrat Regular"/>
              </a:rPr>
              <a:t>consumer/ </a:t>
            </a:r>
          </a:p>
          <a:p>
            <a:pPr algn="ctr" defTabSz="914354" eaLnBrk="1" fontAlgn="base" hangingPunct="1">
              <a:spcBef>
                <a:spcPct val="0"/>
              </a:spcBef>
              <a:spcAft>
                <a:spcPct val="0"/>
              </a:spcAft>
              <a:buNone/>
              <a:defRPr/>
            </a:pPr>
            <a:r>
              <a:rPr lang="fr-FR" altLang="en-US" sz="1800" b="1" dirty="0">
                <a:solidFill>
                  <a:srgbClr val="FFFFFF"/>
                </a:solidFill>
                <a:latin typeface="Century Gothic" panose="020B0502020202020204" pitchFamily="34" charset="0"/>
                <a:sym typeface="Montserrat Regular"/>
              </a:rPr>
              <a:t>producer</a:t>
            </a:r>
          </a:p>
        </p:txBody>
      </p:sp>
      <p:pic>
        <p:nvPicPr>
          <p:cNvPr id="46" name="Picture 45">
            <a:extLst>
              <a:ext uri="{FF2B5EF4-FFF2-40B4-BE49-F238E27FC236}">
                <a16:creationId xmlns:a16="http://schemas.microsoft.com/office/drawing/2014/main" id="{83224771-E945-4866-A595-E9796F05D438}"/>
              </a:ext>
            </a:extLst>
          </p:cNvPr>
          <p:cNvPicPr>
            <a:picLocks noChangeAspect="1"/>
          </p:cNvPicPr>
          <p:nvPr/>
        </p:nvPicPr>
        <p:blipFill>
          <a:blip r:embed="rId3"/>
          <a:stretch>
            <a:fillRect/>
          </a:stretch>
        </p:blipFill>
        <p:spPr>
          <a:xfrm>
            <a:off x="1" y="101851"/>
            <a:ext cx="666051" cy="493925"/>
          </a:xfrm>
          <a:prstGeom prst="rect">
            <a:avLst/>
          </a:prstGeom>
        </p:spPr>
      </p:pic>
      <p:sp>
        <p:nvSpPr>
          <p:cNvPr id="47" name="Rectangle 46">
            <a:extLst>
              <a:ext uri="{FF2B5EF4-FFF2-40B4-BE49-F238E27FC236}">
                <a16:creationId xmlns:a16="http://schemas.microsoft.com/office/drawing/2014/main" id="{912D69A4-5773-475B-809B-33C873D15668}"/>
              </a:ext>
            </a:extLst>
          </p:cNvPr>
          <p:cNvSpPr/>
          <p:nvPr/>
        </p:nvSpPr>
        <p:spPr>
          <a:xfrm>
            <a:off x="6873766" y="6477741"/>
            <a:ext cx="5272815" cy="338554"/>
          </a:xfrm>
          <a:prstGeom prst="rect">
            <a:avLst/>
          </a:prstGeom>
        </p:spPr>
        <p:txBody>
          <a:bodyPr wrap="square">
            <a:spAutoFit/>
          </a:bodyPr>
          <a:lstStyle/>
          <a:p>
            <a:pPr algn="r" defTabSz="609570" fontAlgn="base" hangingPunct="0">
              <a:spcBef>
                <a:spcPct val="0"/>
              </a:spcBef>
              <a:defRPr/>
            </a:pPr>
            <a:r>
              <a:rPr lang="en-GB" sz="1600" i="1" dirty="0">
                <a:solidFill>
                  <a:prstClr val="black"/>
                </a:solidFill>
                <a:latin typeface="Calibri" panose="020F0502020204030204" pitchFamily="34" charset="0"/>
                <a:ea typeface="Times New Roman"/>
                <a:cs typeface="Calibri" panose="020F0502020204030204" pitchFamily="34" charset="0"/>
                <a:sym typeface="Montserrat Regular"/>
              </a:rPr>
              <a:t>Avelino &amp; Wittmayer 2016, 2019, Wittmayer et al. 2021  </a:t>
            </a:r>
            <a:endParaRPr lang="en-GB" sz="1600" dirty="0">
              <a:solidFill>
                <a:prstClr val="black"/>
              </a:solidFill>
              <a:latin typeface="Calibri" panose="020F0502020204030204" pitchFamily="34" charset="0"/>
              <a:ea typeface="Times New Roman"/>
              <a:cs typeface="Calibri" panose="020F0502020204030204" pitchFamily="34" charset="0"/>
              <a:sym typeface="Montserrat Regular"/>
            </a:endParaRPr>
          </a:p>
        </p:txBody>
      </p:sp>
    </p:spTree>
    <p:extLst>
      <p:ext uri="{BB962C8B-B14F-4D97-AF65-F5344CB8AC3E}">
        <p14:creationId xmlns:p14="http://schemas.microsoft.com/office/powerpoint/2010/main" val="84527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4" grpId="0" animBg="1"/>
      <p:bldP spid="29" grpId="0" animBg="1"/>
      <p:bldP spid="30" grpId="0" animBg="1"/>
      <p:bldP spid="31" grpId="0" animBg="1"/>
      <p:bldP spid="32" grpId="0" animBg="1"/>
      <p:bldP spid="34" grpId="0" animBg="1"/>
      <p:bldP spid="35" grpId="0" animBg="1"/>
      <p:bldP spid="37" grpId="0" animBg="1"/>
      <p:bldP spid="38" grpId="0" animBg="1"/>
      <p:bldP spid="39" grpId="0" animBg="1"/>
      <p:bldP spid="40"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07552" y="299453"/>
            <a:ext cx="4778080" cy="2588127"/>
          </a:xfrm>
          <a:prstGeom prst="rect">
            <a:avLst/>
          </a:prstGeom>
        </p:spPr>
      </p:pic>
      <p:pic>
        <p:nvPicPr>
          <p:cNvPr id="1028" name="Picture 4" descr="Free first p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670" y="299452"/>
            <a:ext cx="4441781" cy="57674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4936036" y="3316074"/>
            <a:ext cx="6107913" cy="3128237"/>
          </a:xfrm>
          <a:prstGeom prst="rect">
            <a:avLst/>
          </a:prstGeom>
        </p:spPr>
      </p:pic>
      <p:sp>
        <p:nvSpPr>
          <p:cNvPr id="6" name="Rectangle 5">
            <a:extLst>
              <a:ext uri="{FF2B5EF4-FFF2-40B4-BE49-F238E27FC236}">
                <a16:creationId xmlns:a16="http://schemas.microsoft.com/office/drawing/2014/main" id="{6F29C55C-664D-4523-BDF5-F94DA8EAF077}"/>
              </a:ext>
            </a:extLst>
          </p:cNvPr>
          <p:cNvSpPr/>
          <p:nvPr/>
        </p:nvSpPr>
        <p:spPr>
          <a:xfrm>
            <a:off x="2" y="6482768"/>
            <a:ext cx="1649811" cy="379656"/>
          </a:xfrm>
          <a:prstGeom prst="rect">
            <a:avLst/>
          </a:prstGeom>
        </p:spPr>
        <p:txBody>
          <a:bodyPr wrap="none">
            <a:spAutoFit/>
          </a:bodyPr>
          <a:lstStyle/>
          <a:p>
            <a:pPr defTabSz="609585">
              <a:spcBef>
                <a:spcPct val="20000"/>
              </a:spcBef>
              <a:defRPr/>
            </a:pPr>
            <a:r>
              <a:rPr lang="en-US" sz="1867" i="1" dirty="0">
                <a:solidFill>
                  <a:srgbClr val="000000">
                    <a:lumMod val="50000"/>
                    <a:lumOff val="50000"/>
                  </a:srgbClr>
                </a:solidFill>
                <a:latin typeface="Century Gothic" panose="020B0502020202020204" pitchFamily="34" charset="0"/>
                <a:cs typeface="Arial"/>
                <a:sym typeface="Arial"/>
              </a:rPr>
              <a:t>@FlorAvelino</a:t>
            </a:r>
            <a:endParaRPr lang="en-US" sz="1867" i="1" dirty="0">
              <a:solidFill>
                <a:srgbClr val="000000">
                  <a:lumMod val="50000"/>
                  <a:lumOff val="50000"/>
                </a:srgbClr>
              </a:solidFill>
              <a:latin typeface="Century Gothic" panose="020B0502020202020204" pitchFamily="34" charset="0"/>
              <a:cs typeface="Arial" pitchFamily="34" charset="0"/>
              <a:sym typeface="Arial"/>
            </a:endParaRPr>
          </a:p>
        </p:txBody>
      </p:sp>
    </p:spTree>
    <p:extLst>
      <p:ext uri="{BB962C8B-B14F-4D97-AF65-F5344CB8AC3E}">
        <p14:creationId xmlns:p14="http://schemas.microsoft.com/office/powerpoint/2010/main" val="348199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green white and black abstract painting">
            <a:extLst>
              <a:ext uri="{FF2B5EF4-FFF2-40B4-BE49-F238E27FC236}">
                <a16:creationId xmlns:a16="http://schemas.microsoft.com/office/drawing/2014/main" id="{6AB76716-4E7F-4AAB-A388-B05E90F77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924;p140">
            <a:extLst>
              <a:ext uri="{FF2B5EF4-FFF2-40B4-BE49-F238E27FC236}">
                <a16:creationId xmlns:a16="http://schemas.microsoft.com/office/drawing/2014/main" id="{AA24D005-1AF6-4CBF-AE1C-8B776A0AF654}"/>
              </a:ext>
            </a:extLst>
          </p:cNvPr>
          <p:cNvSpPr txBox="1"/>
          <p:nvPr/>
        </p:nvSpPr>
        <p:spPr>
          <a:xfrm>
            <a:off x="660434" y="1080768"/>
            <a:ext cx="10523205" cy="5406400"/>
          </a:xfrm>
          <a:prstGeom prst="rect">
            <a:avLst/>
          </a:prstGeom>
          <a:noFill/>
          <a:ln>
            <a:noFill/>
          </a:ln>
        </p:spPr>
        <p:txBody>
          <a:bodyPr spcFirstLastPara="1" wrap="square" lIns="121900" tIns="60933" rIns="121900" bIns="60933" anchor="t" anchorCtr="0">
            <a:noAutofit/>
          </a:bodyPr>
          <a:lstStyle/>
          <a:p>
            <a:pPr defTabSz="1219170">
              <a:lnSpc>
                <a:spcPct val="120000"/>
              </a:lnSpc>
              <a:buClr>
                <a:srgbClr val="FFFFFF"/>
              </a:buClr>
              <a:buSzPts val="1800"/>
              <a:defRPr/>
            </a:pPr>
            <a:endParaRPr lang="en-US" sz="2400" kern="0" dirty="0">
              <a:solidFill>
                <a:srgbClr val="FFFFFF"/>
              </a:solidFill>
              <a:latin typeface="Century Gothic"/>
              <a:cs typeface="Arial"/>
              <a:sym typeface="Century Gothic"/>
            </a:endParaRPr>
          </a:p>
          <a:p>
            <a:pPr defTabSz="1219170">
              <a:lnSpc>
                <a:spcPct val="120000"/>
              </a:lnSpc>
              <a:buClr>
                <a:srgbClr val="FFFFFF"/>
              </a:buClr>
              <a:buSzPts val="1800"/>
              <a:defRPr/>
            </a:pPr>
            <a:r>
              <a:rPr lang="en-US" sz="2667" b="1" kern="0" dirty="0">
                <a:solidFill>
                  <a:srgbClr val="FFFFFF"/>
                </a:solidFill>
                <a:latin typeface="Century Gothic"/>
                <a:ea typeface="Arial"/>
                <a:cs typeface="Arial"/>
                <a:sym typeface="Century Gothic"/>
              </a:rPr>
              <a:t>How can multi-actor governance empower social innovations in energy transitions </a:t>
            </a:r>
            <a:r>
              <a:rPr lang="en-US" sz="2400" b="1" kern="0" dirty="0">
                <a:solidFill>
                  <a:srgbClr val="FFFFFF"/>
                </a:solidFill>
                <a:latin typeface="Century Gothic"/>
                <a:ea typeface="Arial"/>
                <a:cs typeface="Arial"/>
                <a:sym typeface="Century Gothic"/>
              </a:rPr>
              <a:t>(without exacerbating problematic power relations)</a:t>
            </a:r>
            <a:r>
              <a:rPr lang="en-US" sz="2667" b="1" kern="0" dirty="0">
                <a:solidFill>
                  <a:srgbClr val="FFFFFF"/>
                </a:solidFill>
                <a:latin typeface="Century Gothic"/>
                <a:ea typeface="Arial"/>
                <a:cs typeface="Arial"/>
                <a:sym typeface="Century Gothic"/>
              </a:rPr>
              <a:t>? </a:t>
            </a:r>
            <a:endParaRPr lang="en-US" sz="2667" b="1" kern="0" dirty="0">
              <a:solidFill>
                <a:srgbClr val="FFFFFF"/>
              </a:solidFill>
              <a:latin typeface="Century Gothic"/>
              <a:cs typeface="Arial"/>
              <a:sym typeface="Century Gothic"/>
            </a:endParaRPr>
          </a:p>
          <a:p>
            <a:pPr defTabSz="1219170">
              <a:lnSpc>
                <a:spcPct val="120000"/>
              </a:lnSpc>
              <a:buClr>
                <a:srgbClr val="FFFFFF"/>
              </a:buClr>
              <a:buSzPts val="1800"/>
              <a:defRPr/>
            </a:pPr>
            <a:endParaRPr lang="en-US" sz="2667" b="1" kern="0" dirty="0">
              <a:solidFill>
                <a:srgbClr val="FFFFFF"/>
              </a:solidFill>
              <a:latin typeface="Century Gothic"/>
              <a:cs typeface="Arial"/>
              <a:sym typeface="Century Gothic"/>
            </a:endParaRPr>
          </a:p>
          <a:p>
            <a:pPr marL="457189" lvl="2" indent="-457189" defTabSz="1219170">
              <a:lnSpc>
                <a:spcPct val="120000"/>
              </a:lnSpc>
              <a:buClr>
                <a:srgbClr val="FFFFFF"/>
              </a:buClr>
              <a:buSzPts val="1800"/>
              <a:buFont typeface="Arial" panose="020B0604020202020204" pitchFamily="34" charset="0"/>
              <a:buChar char="•"/>
              <a:defRPr/>
            </a:pPr>
            <a:endParaRPr lang="en-US" sz="2667" b="1" kern="0" dirty="0">
              <a:solidFill>
                <a:srgbClr val="FFFFFF"/>
              </a:solidFill>
              <a:latin typeface="Century Gothic"/>
              <a:cs typeface="Arial"/>
              <a:sym typeface="Century Gothic"/>
            </a:endParaRPr>
          </a:p>
          <a:p>
            <a:pPr marL="457189" lvl="2" indent="-457189" defTabSz="1219170">
              <a:lnSpc>
                <a:spcPct val="120000"/>
              </a:lnSpc>
              <a:buClr>
                <a:srgbClr val="FFFFFF"/>
              </a:buClr>
              <a:buSzPts val="1800"/>
              <a:buFont typeface="Arial" panose="020B0604020202020204" pitchFamily="34" charset="0"/>
              <a:buChar char="•"/>
              <a:defRPr/>
            </a:pPr>
            <a:endParaRPr lang="en-US" sz="2667" b="1" kern="0" dirty="0">
              <a:solidFill>
                <a:srgbClr val="FFFFFF"/>
              </a:solidFill>
              <a:latin typeface="Century Gothic"/>
              <a:ea typeface="Arial"/>
              <a:cs typeface="Arial"/>
              <a:sym typeface="Century Gothic"/>
            </a:endParaRPr>
          </a:p>
          <a:p>
            <a:pPr marL="457189" lvl="2" indent="-457189" defTabSz="1219170">
              <a:lnSpc>
                <a:spcPct val="120000"/>
              </a:lnSpc>
              <a:buClr>
                <a:srgbClr val="FFFFFF"/>
              </a:buClr>
              <a:buSzPts val="1800"/>
              <a:buFont typeface="Arial" panose="020B0604020202020204" pitchFamily="34" charset="0"/>
              <a:buChar char="•"/>
              <a:defRPr/>
            </a:pPr>
            <a:endParaRPr lang="en-US" sz="2667" b="1" kern="0" dirty="0">
              <a:solidFill>
                <a:srgbClr val="FFFFFF"/>
              </a:solidFill>
              <a:latin typeface="Century Gothic"/>
              <a:ea typeface="Arial"/>
              <a:cs typeface="Arial"/>
              <a:sym typeface="Century Gothic"/>
            </a:endParaRPr>
          </a:p>
          <a:p>
            <a:pPr defTabSz="1219170">
              <a:lnSpc>
                <a:spcPct val="120000"/>
              </a:lnSpc>
              <a:buClr>
                <a:srgbClr val="FFFFFF"/>
              </a:buClr>
              <a:buSzPts val="1800"/>
              <a:defRPr/>
            </a:pPr>
            <a:endParaRPr lang="en-US" sz="2667" b="1" kern="0" dirty="0">
              <a:solidFill>
                <a:srgbClr val="FFFFFF"/>
              </a:solidFill>
              <a:latin typeface="Century Gothic"/>
              <a:cs typeface="Arial"/>
              <a:sym typeface="Century Gothic"/>
            </a:endParaRPr>
          </a:p>
          <a:p>
            <a:pPr marL="380990" lvl="2" indent="-380990" defTabSz="1219170">
              <a:lnSpc>
                <a:spcPct val="120000"/>
              </a:lnSpc>
              <a:buClr>
                <a:srgbClr val="FFFFFF"/>
              </a:buClr>
              <a:buSzPts val="1800"/>
              <a:buFont typeface="Arial" panose="020B0604020202020204" pitchFamily="34" charset="0"/>
              <a:buChar char="•"/>
              <a:defRPr/>
            </a:pPr>
            <a:endParaRPr sz="2133" b="1" kern="0" dirty="0">
              <a:solidFill>
                <a:srgbClr val="000000"/>
              </a:solidFill>
              <a:latin typeface="Arial"/>
              <a:ea typeface="Arial"/>
              <a:cs typeface="Arial"/>
              <a:sym typeface="Arial"/>
            </a:endParaRPr>
          </a:p>
          <a:p>
            <a:pPr algn="r" defTabSz="1219170">
              <a:lnSpc>
                <a:spcPct val="120000"/>
              </a:lnSpc>
              <a:buClr>
                <a:prstClr val="black"/>
              </a:buClr>
              <a:buSzPts val="1200"/>
              <a:defRPr/>
            </a:pPr>
            <a:endParaRPr sz="1600" i="1" kern="0" dirty="0">
              <a:solidFill>
                <a:srgbClr val="FFFFFF"/>
              </a:solidFill>
              <a:latin typeface="Century Gothic"/>
              <a:ea typeface="Century Gothic"/>
              <a:cs typeface="Century Gothic"/>
              <a:sym typeface="Century Gothic"/>
            </a:endParaRPr>
          </a:p>
        </p:txBody>
      </p:sp>
      <p:sp>
        <p:nvSpPr>
          <p:cNvPr id="6" name="Google Shape;925;p140">
            <a:extLst>
              <a:ext uri="{FF2B5EF4-FFF2-40B4-BE49-F238E27FC236}">
                <a16:creationId xmlns:a16="http://schemas.microsoft.com/office/drawing/2014/main" id="{3CA3A87D-FD93-48DC-B7D3-FC2FE38A9B7B}"/>
              </a:ext>
            </a:extLst>
          </p:cNvPr>
          <p:cNvSpPr/>
          <p:nvPr/>
        </p:nvSpPr>
        <p:spPr>
          <a:xfrm>
            <a:off x="660433" y="589845"/>
            <a:ext cx="10780003" cy="697600"/>
          </a:xfrm>
          <a:prstGeom prst="rect">
            <a:avLst/>
          </a:prstGeom>
          <a:noFill/>
          <a:ln>
            <a:noFill/>
          </a:ln>
        </p:spPr>
        <p:txBody>
          <a:bodyPr spcFirstLastPara="1" wrap="square" lIns="121900" tIns="60933" rIns="121900" bIns="60933" anchor="t" anchorCtr="0">
            <a:noAutofit/>
          </a:bodyPr>
          <a:lstStyle/>
          <a:p>
            <a:pPr defTabSz="1219170">
              <a:buClr>
                <a:srgbClr val="FFFFFF"/>
              </a:buClr>
              <a:buSzPts val="2800"/>
              <a:defRPr/>
            </a:pPr>
            <a:r>
              <a:rPr lang="en" sz="4800" b="1" kern="0" dirty="0">
                <a:solidFill>
                  <a:srgbClr val="FFFFFF"/>
                </a:solidFill>
                <a:latin typeface="Century Gothic"/>
                <a:ea typeface="Arial"/>
                <a:cs typeface="Arial"/>
                <a:sym typeface="Century Gothic"/>
              </a:rPr>
              <a:t>Multi-actor governance </a:t>
            </a:r>
            <a:endParaRPr sz="2400" kern="0" dirty="0">
              <a:solidFill>
                <a:srgbClr val="000000"/>
              </a:solidFill>
              <a:latin typeface="Arial"/>
              <a:ea typeface="Arial"/>
              <a:cs typeface="Arial"/>
              <a:sym typeface="Arial"/>
            </a:endParaRPr>
          </a:p>
        </p:txBody>
      </p:sp>
      <p:pic>
        <p:nvPicPr>
          <p:cNvPr id="12" name="Picture 11">
            <a:extLst>
              <a:ext uri="{FF2B5EF4-FFF2-40B4-BE49-F238E27FC236}">
                <a16:creationId xmlns:a16="http://schemas.microsoft.com/office/drawing/2014/main" id="{2D8DE1D7-A3A3-4D0C-B22D-82921A0391DC}"/>
              </a:ext>
            </a:extLst>
          </p:cNvPr>
          <p:cNvPicPr>
            <a:picLocks noChangeAspect="1"/>
          </p:cNvPicPr>
          <p:nvPr/>
        </p:nvPicPr>
        <p:blipFill>
          <a:blip r:embed="rId3"/>
          <a:stretch>
            <a:fillRect/>
          </a:stretch>
        </p:blipFill>
        <p:spPr>
          <a:xfrm>
            <a:off x="5684317" y="2671672"/>
            <a:ext cx="6196164" cy="1743293"/>
          </a:xfrm>
          <a:prstGeom prst="rect">
            <a:avLst/>
          </a:prstGeom>
        </p:spPr>
      </p:pic>
      <p:pic>
        <p:nvPicPr>
          <p:cNvPr id="14" name="Picture 13">
            <a:extLst>
              <a:ext uri="{FF2B5EF4-FFF2-40B4-BE49-F238E27FC236}">
                <a16:creationId xmlns:a16="http://schemas.microsoft.com/office/drawing/2014/main" id="{317EE48F-DDFE-49CC-A849-C41FBEDFD1CE}"/>
              </a:ext>
            </a:extLst>
          </p:cNvPr>
          <p:cNvPicPr>
            <a:picLocks noChangeAspect="1"/>
          </p:cNvPicPr>
          <p:nvPr/>
        </p:nvPicPr>
        <p:blipFill>
          <a:blip r:embed="rId4"/>
          <a:stretch>
            <a:fillRect/>
          </a:stretch>
        </p:blipFill>
        <p:spPr>
          <a:xfrm>
            <a:off x="343262" y="3400857"/>
            <a:ext cx="6414889" cy="1954137"/>
          </a:xfrm>
          <a:prstGeom prst="rect">
            <a:avLst/>
          </a:prstGeom>
        </p:spPr>
      </p:pic>
      <p:pic>
        <p:nvPicPr>
          <p:cNvPr id="10" name="Picture 9">
            <a:extLst>
              <a:ext uri="{FF2B5EF4-FFF2-40B4-BE49-F238E27FC236}">
                <a16:creationId xmlns:a16="http://schemas.microsoft.com/office/drawing/2014/main" id="{6A5BB699-9303-43B1-82A8-E8A35847F252}"/>
              </a:ext>
            </a:extLst>
          </p:cNvPr>
          <p:cNvPicPr>
            <a:picLocks noChangeAspect="1"/>
          </p:cNvPicPr>
          <p:nvPr/>
        </p:nvPicPr>
        <p:blipFill>
          <a:blip r:embed="rId5"/>
          <a:stretch>
            <a:fillRect/>
          </a:stretch>
        </p:blipFill>
        <p:spPr>
          <a:xfrm>
            <a:off x="4495220" y="4683020"/>
            <a:ext cx="7535917" cy="1654520"/>
          </a:xfrm>
          <a:prstGeom prst="rect">
            <a:avLst/>
          </a:prstGeom>
        </p:spPr>
      </p:pic>
      <p:pic>
        <p:nvPicPr>
          <p:cNvPr id="16" name="Picture 15">
            <a:extLst>
              <a:ext uri="{FF2B5EF4-FFF2-40B4-BE49-F238E27FC236}">
                <a16:creationId xmlns:a16="http://schemas.microsoft.com/office/drawing/2014/main" id="{52C5C9DE-B28C-48F5-BC21-692323BF0CCB}"/>
              </a:ext>
            </a:extLst>
          </p:cNvPr>
          <p:cNvPicPr>
            <a:picLocks noChangeAspect="1"/>
          </p:cNvPicPr>
          <p:nvPr/>
        </p:nvPicPr>
        <p:blipFill>
          <a:blip r:embed="rId6"/>
          <a:stretch>
            <a:fillRect/>
          </a:stretch>
        </p:blipFill>
        <p:spPr>
          <a:xfrm>
            <a:off x="343262" y="5498420"/>
            <a:ext cx="6001165" cy="1270605"/>
          </a:xfrm>
          <a:prstGeom prst="rect">
            <a:avLst/>
          </a:prstGeom>
        </p:spPr>
      </p:pic>
    </p:spTree>
    <p:extLst>
      <p:ext uri="{BB962C8B-B14F-4D97-AF65-F5344CB8AC3E}">
        <p14:creationId xmlns:p14="http://schemas.microsoft.com/office/powerpoint/2010/main" val="301069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60412" y="42431"/>
            <a:ext cx="8084599" cy="5645879"/>
          </a:xfrm>
          <a:prstGeom prst="rect">
            <a:avLst/>
          </a:prstGeom>
        </p:spPr>
      </p:pic>
      <p:pic>
        <p:nvPicPr>
          <p:cNvPr id="2" name="Picture 1">
            <a:extLst>
              <a:ext uri="{FF2B5EF4-FFF2-40B4-BE49-F238E27FC236}">
                <a16:creationId xmlns:a16="http://schemas.microsoft.com/office/drawing/2014/main" id="{A48DE5CE-F744-4F3F-B929-C173784C1F3E}"/>
              </a:ext>
            </a:extLst>
          </p:cNvPr>
          <p:cNvPicPr>
            <a:picLocks noChangeAspect="1"/>
          </p:cNvPicPr>
          <p:nvPr/>
        </p:nvPicPr>
        <p:blipFill>
          <a:blip r:embed="rId4"/>
          <a:stretch>
            <a:fillRect/>
          </a:stretch>
        </p:blipFill>
        <p:spPr>
          <a:xfrm>
            <a:off x="7989508" y="662025"/>
            <a:ext cx="4189669" cy="2203344"/>
          </a:xfrm>
          <a:prstGeom prst="rect">
            <a:avLst/>
          </a:prstGeom>
        </p:spPr>
      </p:pic>
      <p:sp>
        <p:nvSpPr>
          <p:cNvPr id="6" name="Titel 3">
            <a:extLst>
              <a:ext uri="{FF2B5EF4-FFF2-40B4-BE49-F238E27FC236}">
                <a16:creationId xmlns:a16="http://schemas.microsoft.com/office/drawing/2014/main" id="{9AC26A57-E47E-4F4F-BCA0-6B718E0C9644}"/>
              </a:ext>
            </a:extLst>
          </p:cNvPr>
          <p:cNvSpPr txBox="1">
            <a:spLocks/>
          </p:cNvSpPr>
          <p:nvPr/>
        </p:nvSpPr>
        <p:spPr>
          <a:xfrm>
            <a:off x="2450237" y="6037537"/>
            <a:ext cx="9741763" cy="778032"/>
          </a:xfrm>
          <a:prstGeom prst="rect">
            <a:avLst/>
          </a:prstGeom>
        </p:spPr>
        <p:txBody>
          <a:bodyPr>
            <a:normAutofit/>
          </a:bodyPr>
          <a:lstStyle>
            <a:lvl1pPr algn="l" defTabSz="457200" rtl="0" eaLnBrk="1" latinLnBrk="0" hangingPunct="1">
              <a:lnSpc>
                <a:spcPct val="90000"/>
              </a:lnSpc>
              <a:spcBef>
                <a:spcPct val="0"/>
              </a:spcBef>
              <a:buNone/>
              <a:defRPr sz="4400" b="1" kern="1200" baseline="0">
                <a:solidFill>
                  <a:srgbClr val="00ABBD"/>
                </a:solidFill>
                <a:latin typeface="Cambria"/>
                <a:ea typeface="+mj-ea"/>
                <a:cs typeface="Cambria"/>
              </a:defRPr>
            </a:lvl1pPr>
          </a:lstStyle>
          <a:p>
            <a:pPr algn="r" defTabSz="609585" fontAlgn="base">
              <a:spcAft>
                <a:spcPct val="0"/>
              </a:spcAft>
              <a:defRPr/>
            </a:pPr>
            <a:r>
              <a:rPr lang="nl-NL" sz="2133" b="0" dirty="0">
                <a:latin typeface="Century Gothic" panose="020B0502020202020204" pitchFamily="34" charset="0"/>
                <a:ea typeface="Cambria" panose="02040503050406030204" pitchFamily="18" charset="0"/>
              </a:rPr>
              <a:t>www.transitsocialinnovation.eu/</a:t>
            </a:r>
            <a:r>
              <a:rPr lang="nl-NL" sz="2133" b="0" dirty="0">
                <a:solidFill>
                  <a:srgbClr val="800000"/>
                </a:solidFill>
                <a:latin typeface="Century Gothic" panose="020B0502020202020204" pitchFamily="34" charset="0"/>
                <a:ea typeface="Cambria" panose="02040503050406030204" pitchFamily="18" charset="0"/>
              </a:rPr>
              <a:t>discover-our-cases-2</a:t>
            </a:r>
          </a:p>
          <a:p>
            <a:pPr algn="r" defTabSz="609585" fontAlgn="base">
              <a:spcAft>
                <a:spcPct val="0"/>
              </a:spcAft>
              <a:defRPr/>
            </a:pPr>
            <a:r>
              <a:rPr lang="nl-NL" sz="2133" b="0" dirty="0">
                <a:latin typeface="Century Gothic" panose="020B0502020202020204" pitchFamily="34" charset="0"/>
                <a:ea typeface="Cambria" panose="02040503050406030204" pitchFamily="18" charset="0"/>
              </a:rPr>
              <a:t>tsimanifesto.org</a:t>
            </a:r>
            <a:endParaRPr lang="nl-NL" sz="2133" b="0" dirty="0">
              <a:solidFill>
                <a:srgbClr val="F15922"/>
              </a:solidFill>
              <a:latin typeface="Century Gothic" panose="020B0502020202020204" pitchFamily="34" charset="0"/>
              <a:ea typeface="Cambria" panose="02040503050406030204" pitchFamily="18" charset="0"/>
            </a:endParaRPr>
          </a:p>
        </p:txBody>
      </p:sp>
      <p:sp>
        <p:nvSpPr>
          <p:cNvPr id="8" name="Rectangle 7">
            <a:extLst>
              <a:ext uri="{FF2B5EF4-FFF2-40B4-BE49-F238E27FC236}">
                <a16:creationId xmlns:a16="http://schemas.microsoft.com/office/drawing/2014/main" id="{4485066F-F72B-4F1A-9A2F-E565B413E34A}"/>
              </a:ext>
            </a:extLst>
          </p:cNvPr>
          <p:cNvSpPr/>
          <p:nvPr/>
        </p:nvSpPr>
        <p:spPr>
          <a:xfrm>
            <a:off x="8874264" y="3621421"/>
            <a:ext cx="3191899" cy="1815882"/>
          </a:xfrm>
          <a:prstGeom prst="rect">
            <a:avLst/>
          </a:prstGeom>
        </p:spPr>
        <p:txBody>
          <a:bodyPr wrap="none">
            <a:spAutoFit/>
          </a:bodyPr>
          <a:lstStyle/>
          <a:p>
            <a:pPr algn="r" defTabSz="609585">
              <a:spcBef>
                <a:spcPct val="20000"/>
              </a:spcBef>
              <a:defRPr/>
            </a:pPr>
            <a:r>
              <a:rPr lang="en-US" sz="1600" i="1" dirty="0">
                <a:solidFill>
                  <a:prstClr val="black">
                    <a:lumMod val="50000"/>
                    <a:lumOff val="50000"/>
                  </a:prstClr>
                </a:solidFill>
                <a:latin typeface="Century Gothic" panose="020B0502020202020204" pitchFamily="34" charset="0"/>
                <a:cs typeface="Arial" pitchFamily="34" charset="0"/>
              </a:rPr>
              <a:t>Longhurst et al. 2016</a:t>
            </a:r>
          </a:p>
          <a:p>
            <a:pPr algn="r" defTabSz="609585">
              <a:spcBef>
                <a:spcPct val="20000"/>
              </a:spcBef>
              <a:defRPr/>
            </a:pPr>
            <a:r>
              <a:rPr lang="en-US" sz="1600" i="1" dirty="0">
                <a:solidFill>
                  <a:prstClr val="black">
                    <a:lumMod val="50000"/>
                    <a:lumOff val="50000"/>
                  </a:prstClr>
                </a:solidFill>
                <a:latin typeface="Century Gothic" panose="020B0502020202020204" pitchFamily="34" charset="0"/>
                <a:cs typeface="Arial" pitchFamily="34" charset="0"/>
              </a:rPr>
              <a:t>Søgaard Jørgensen et al. 2016</a:t>
            </a:r>
          </a:p>
          <a:p>
            <a:pPr algn="r" defTabSz="609585">
              <a:spcBef>
                <a:spcPct val="20000"/>
              </a:spcBef>
              <a:defRPr/>
            </a:pPr>
            <a:r>
              <a:rPr lang="en-US" sz="1600" i="1" dirty="0">
                <a:solidFill>
                  <a:prstClr val="black">
                    <a:lumMod val="50000"/>
                    <a:lumOff val="50000"/>
                  </a:prstClr>
                </a:solidFill>
                <a:latin typeface="Century Gothic" panose="020B0502020202020204" pitchFamily="34" charset="0"/>
                <a:cs typeface="Arial" pitchFamily="34" charset="0"/>
              </a:rPr>
              <a:t>Monticelli 2018</a:t>
            </a:r>
          </a:p>
          <a:p>
            <a:pPr algn="r" defTabSz="609585">
              <a:spcBef>
                <a:spcPct val="20000"/>
              </a:spcBef>
              <a:defRPr/>
            </a:pPr>
            <a:r>
              <a:rPr lang="en-US" sz="1600" i="1" dirty="0">
                <a:solidFill>
                  <a:prstClr val="black">
                    <a:lumMod val="50000"/>
                    <a:lumOff val="50000"/>
                  </a:prstClr>
                </a:solidFill>
                <a:latin typeface="Century Gothic" panose="020B0502020202020204" pitchFamily="34" charset="0"/>
              </a:rPr>
              <a:t>Avelino et al. 2019</a:t>
            </a:r>
          </a:p>
          <a:p>
            <a:pPr algn="r" defTabSz="609585">
              <a:spcBef>
                <a:spcPct val="20000"/>
              </a:spcBef>
              <a:defRPr/>
            </a:pPr>
            <a:r>
              <a:rPr lang="en-US" sz="1600" i="1" dirty="0">
                <a:solidFill>
                  <a:prstClr val="black">
                    <a:lumMod val="50000"/>
                    <a:lumOff val="50000"/>
                  </a:prstClr>
                </a:solidFill>
                <a:latin typeface="Century Gothic" panose="020B0502020202020204" pitchFamily="34" charset="0"/>
              </a:rPr>
              <a:t>Wittmayer et al. 2019</a:t>
            </a:r>
          </a:p>
          <a:p>
            <a:pPr algn="r" defTabSz="609585">
              <a:spcBef>
                <a:spcPct val="20000"/>
              </a:spcBef>
              <a:defRPr/>
            </a:pPr>
            <a:r>
              <a:rPr lang="en-US" sz="1600" i="1" dirty="0">
                <a:solidFill>
                  <a:prstClr val="black">
                    <a:lumMod val="50000"/>
                    <a:lumOff val="50000"/>
                  </a:prstClr>
                </a:solidFill>
                <a:latin typeface="Century Gothic" panose="020B0502020202020204" pitchFamily="34" charset="0"/>
              </a:rPr>
              <a:t>Pel et al. 2020</a:t>
            </a:r>
          </a:p>
        </p:txBody>
      </p:sp>
      <p:grpSp>
        <p:nvGrpSpPr>
          <p:cNvPr id="13" name="Google Shape;829;p134">
            <a:extLst>
              <a:ext uri="{FF2B5EF4-FFF2-40B4-BE49-F238E27FC236}">
                <a16:creationId xmlns:a16="http://schemas.microsoft.com/office/drawing/2014/main" id="{C1386899-FF39-4FD5-8A44-A00F40B91AE6}"/>
              </a:ext>
            </a:extLst>
          </p:cNvPr>
          <p:cNvGrpSpPr/>
          <p:nvPr/>
        </p:nvGrpSpPr>
        <p:grpSpPr>
          <a:xfrm>
            <a:off x="0" y="5730741"/>
            <a:ext cx="3321851" cy="1127260"/>
            <a:chOff x="1874865" y="103231"/>
            <a:chExt cx="4899576" cy="1701549"/>
          </a:xfrm>
        </p:grpSpPr>
        <p:pic>
          <p:nvPicPr>
            <p:cNvPr id="15" name="Google Shape;830;p134" descr="D:\Flor Avelino\Documents\0. TRANSIT\WP6\May 2014 TRANSIT-logo's-templates\Logo's\LORES RBG\transit_logos_def-1.png">
              <a:extLst>
                <a:ext uri="{FF2B5EF4-FFF2-40B4-BE49-F238E27FC236}">
                  <a16:creationId xmlns:a16="http://schemas.microsoft.com/office/drawing/2014/main" id="{6E912525-9A15-446C-8617-1771CEAE3905}"/>
                </a:ext>
              </a:extLst>
            </p:cNvPr>
            <p:cNvPicPr preferRelativeResize="0"/>
            <p:nvPr/>
          </p:nvPicPr>
          <p:blipFill rotWithShape="1">
            <a:blip r:embed="rId5">
              <a:alphaModFix/>
            </a:blip>
            <a:srcRect/>
            <a:stretch/>
          </p:blipFill>
          <p:spPr>
            <a:xfrm>
              <a:off x="3149416" y="103231"/>
              <a:ext cx="3625025" cy="1591525"/>
            </a:xfrm>
            <a:prstGeom prst="rect">
              <a:avLst/>
            </a:prstGeom>
            <a:noFill/>
            <a:ln>
              <a:noFill/>
            </a:ln>
          </p:spPr>
        </p:pic>
        <p:pic>
          <p:nvPicPr>
            <p:cNvPr id="16" name="Google Shape;831;p134" descr="D:\Flor Avelino\Documents\0. TRANSIT\WP6\May 2014 TRANSIT-logo's-templates\Logo's\LORES RBG\transit_logo_SMALL.png">
              <a:extLst>
                <a:ext uri="{FF2B5EF4-FFF2-40B4-BE49-F238E27FC236}">
                  <a16:creationId xmlns:a16="http://schemas.microsoft.com/office/drawing/2014/main" id="{00FB5C99-CF18-45CE-A73E-C4EFDB6C8795}"/>
                </a:ext>
              </a:extLst>
            </p:cNvPr>
            <p:cNvPicPr preferRelativeResize="0"/>
            <p:nvPr/>
          </p:nvPicPr>
          <p:blipFill rotWithShape="1">
            <a:blip r:embed="rId6">
              <a:alphaModFix/>
            </a:blip>
            <a:srcRect/>
            <a:stretch/>
          </p:blipFill>
          <p:spPr>
            <a:xfrm>
              <a:off x="1874865" y="332244"/>
              <a:ext cx="1472536" cy="1472536"/>
            </a:xfrm>
            <a:prstGeom prst="rect">
              <a:avLst/>
            </a:prstGeom>
            <a:noFill/>
            <a:ln>
              <a:noFill/>
            </a:ln>
          </p:spPr>
        </p:pic>
      </p:grpSp>
    </p:spTree>
    <p:extLst>
      <p:ext uri="{BB962C8B-B14F-4D97-AF65-F5344CB8AC3E}">
        <p14:creationId xmlns:p14="http://schemas.microsoft.com/office/powerpoint/2010/main" val="150921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4"/>
        <p:cNvGrpSpPr/>
        <p:nvPr/>
      </p:nvGrpSpPr>
      <p:grpSpPr>
        <a:xfrm>
          <a:off x="0" y="0"/>
          <a:ext cx="0" cy="0"/>
          <a:chOff x="0" y="0"/>
          <a:chExt cx="0" cy="0"/>
        </a:xfrm>
      </p:grpSpPr>
      <p:sp>
        <p:nvSpPr>
          <p:cNvPr id="275" name="Google Shape;275;p37"/>
          <p:cNvSpPr/>
          <p:nvPr/>
        </p:nvSpPr>
        <p:spPr>
          <a:xfrm>
            <a:off x="0" y="82253"/>
            <a:ext cx="12192000" cy="1928800"/>
          </a:xfrm>
          <a:prstGeom prst="rect">
            <a:avLst/>
          </a:prstGeom>
          <a:noFill/>
          <a:ln>
            <a:noFill/>
          </a:ln>
        </p:spPr>
        <p:txBody>
          <a:bodyPr spcFirstLastPara="1" wrap="square" lIns="121900" tIns="60933" rIns="121900" bIns="60933" anchor="t" anchorCtr="0">
            <a:noAutofit/>
          </a:bodyPr>
          <a:lstStyle/>
          <a:p>
            <a:pPr algn="ctr" defTabSz="1219170">
              <a:buClr>
                <a:srgbClr val="FFFFFF"/>
              </a:buClr>
              <a:buSzPts val="2400"/>
              <a:defRPr/>
            </a:pPr>
            <a:r>
              <a:rPr lang="en" sz="3200" b="1" kern="0" dirty="0">
                <a:solidFill>
                  <a:srgbClr val="FFFFFF"/>
                </a:solidFill>
                <a:latin typeface="Century Gothic"/>
                <a:ea typeface="Century Gothic"/>
                <a:cs typeface="Century Gothic"/>
                <a:sym typeface="Century Gothic"/>
              </a:rPr>
              <a:t>Translocal </a:t>
            </a:r>
            <a:r>
              <a:rPr lang="nl-NL" sz="3200" b="1" kern="0" dirty="0">
                <a:solidFill>
                  <a:srgbClr val="FFFFFF"/>
                </a:solidFill>
                <a:latin typeface="Century Gothic"/>
                <a:ea typeface="Century Gothic"/>
                <a:cs typeface="Century Gothic"/>
                <a:sym typeface="Century Gothic"/>
              </a:rPr>
              <a:t>Empowerment</a:t>
            </a:r>
            <a:endParaRPr sz="1867" kern="0" dirty="0">
              <a:solidFill>
                <a:srgbClr val="000000"/>
              </a:solidFill>
              <a:latin typeface="Arial"/>
              <a:cs typeface="Arial"/>
              <a:sym typeface="Arial"/>
            </a:endParaRPr>
          </a:p>
          <a:p>
            <a:pPr algn="ctr" defTabSz="1219170">
              <a:buClr>
                <a:srgbClr val="000000"/>
              </a:buClr>
              <a:defRPr/>
            </a:pPr>
            <a:r>
              <a:rPr lang="en" sz="2400" kern="0" dirty="0">
                <a:solidFill>
                  <a:srgbClr val="FFFFFF"/>
                </a:solidFill>
                <a:latin typeface="Century Gothic"/>
                <a:ea typeface="Century Gothic"/>
                <a:cs typeface="Century Gothic"/>
                <a:sym typeface="Century Gothic"/>
              </a:rPr>
              <a:t>locally embedded as well as translocally connected</a:t>
            </a:r>
            <a:endParaRPr sz="1867" kern="0" dirty="0">
              <a:solidFill>
                <a:srgbClr val="000000"/>
              </a:solidFill>
              <a:latin typeface="Arial"/>
              <a:cs typeface="Arial"/>
              <a:sym typeface="Arial"/>
            </a:endParaRPr>
          </a:p>
          <a:p>
            <a:pPr algn="ctr" defTabSz="1219170">
              <a:buClr>
                <a:srgbClr val="000000"/>
              </a:buClr>
              <a:defRPr/>
            </a:pPr>
            <a:endParaRPr sz="1867" kern="0" dirty="0">
              <a:solidFill>
                <a:srgbClr val="000000"/>
              </a:solidFill>
              <a:latin typeface="Arial"/>
              <a:cs typeface="Arial"/>
              <a:sym typeface="Arial"/>
            </a:endParaRPr>
          </a:p>
        </p:txBody>
      </p:sp>
      <p:pic>
        <p:nvPicPr>
          <p:cNvPr id="276" name="Google Shape;276;p37"/>
          <p:cNvPicPr preferRelativeResize="0"/>
          <p:nvPr/>
        </p:nvPicPr>
        <p:blipFill rotWithShape="1">
          <a:blip r:embed="rId3">
            <a:alphaModFix/>
          </a:blip>
          <a:srcRect/>
          <a:stretch/>
        </p:blipFill>
        <p:spPr>
          <a:xfrm>
            <a:off x="205253" y="1224176"/>
            <a:ext cx="4136671" cy="2409472"/>
          </a:xfrm>
          <a:prstGeom prst="rect">
            <a:avLst/>
          </a:prstGeom>
          <a:noFill/>
          <a:ln>
            <a:noFill/>
          </a:ln>
        </p:spPr>
      </p:pic>
      <p:pic>
        <p:nvPicPr>
          <p:cNvPr id="277" name="Google Shape;277;p37"/>
          <p:cNvPicPr preferRelativeResize="0"/>
          <p:nvPr/>
        </p:nvPicPr>
        <p:blipFill rotWithShape="1">
          <a:blip r:embed="rId4">
            <a:alphaModFix/>
          </a:blip>
          <a:srcRect/>
          <a:stretch/>
        </p:blipFill>
        <p:spPr>
          <a:xfrm>
            <a:off x="3786627" y="3633649"/>
            <a:ext cx="4865039" cy="2628375"/>
          </a:xfrm>
          <a:prstGeom prst="rect">
            <a:avLst/>
          </a:prstGeom>
          <a:noFill/>
          <a:ln w="9525" cap="flat" cmpd="sng">
            <a:solidFill>
              <a:srgbClr val="000000"/>
            </a:solidFill>
            <a:prstDash val="solid"/>
            <a:round/>
            <a:headEnd type="none" w="sm" len="sm"/>
            <a:tailEnd type="none" w="sm" len="sm"/>
          </a:ln>
        </p:spPr>
      </p:pic>
      <p:pic>
        <p:nvPicPr>
          <p:cNvPr id="278" name="Google Shape;278;p37"/>
          <p:cNvPicPr preferRelativeResize="0"/>
          <p:nvPr/>
        </p:nvPicPr>
        <p:blipFill rotWithShape="1">
          <a:blip r:embed="rId5">
            <a:alphaModFix/>
          </a:blip>
          <a:srcRect/>
          <a:stretch/>
        </p:blipFill>
        <p:spPr>
          <a:xfrm>
            <a:off x="8974296" y="3571779"/>
            <a:ext cx="3035296" cy="2673869"/>
          </a:xfrm>
          <a:prstGeom prst="rect">
            <a:avLst/>
          </a:prstGeom>
          <a:noFill/>
          <a:ln w="9525" cap="flat" cmpd="sng">
            <a:solidFill>
              <a:srgbClr val="000000"/>
            </a:solidFill>
            <a:prstDash val="solid"/>
            <a:round/>
            <a:headEnd type="none" w="sm" len="sm"/>
            <a:tailEnd type="none" w="sm" len="sm"/>
          </a:ln>
        </p:spPr>
      </p:pic>
      <p:pic>
        <p:nvPicPr>
          <p:cNvPr id="279" name="Google Shape;279;p37" descr="http://canada.ashoka.org/sites/canada.ashoka.org/files/fellow-growth.png"/>
          <p:cNvPicPr preferRelativeResize="0"/>
          <p:nvPr/>
        </p:nvPicPr>
        <p:blipFill rotWithShape="1">
          <a:blip r:embed="rId6">
            <a:alphaModFix/>
          </a:blip>
          <a:srcRect/>
          <a:stretch/>
        </p:blipFill>
        <p:spPr>
          <a:xfrm>
            <a:off x="9267181" y="1224176"/>
            <a:ext cx="2692520" cy="2058429"/>
          </a:xfrm>
          <a:prstGeom prst="rect">
            <a:avLst/>
          </a:prstGeom>
          <a:noFill/>
          <a:ln w="9525" cap="flat" cmpd="sng">
            <a:solidFill>
              <a:srgbClr val="000000"/>
            </a:solidFill>
            <a:prstDash val="solid"/>
            <a:round/>
            <a:headEnd type="none" w="sm" len="sm"/>
            <a:tailEnd type="none" w="sm" len="sm"/>
          </a:ln>
        </p:spPr>
      </p:pic>
      <p:grpSp>
        <p:nvGrpSpPr>
          <p:cNvPr id="280" name="Google Shape;280;p37"/>
          <p:cNvGrpSpPr/>
          <p:nvPr/>
        </p:nvGrpSpPr>
        <p:grpSpPr>
          <a:xfrm>
            <a:off x="340781" y="3443794"/>
            <a:ext cx="2956308" cy="1560655"/>
            <a:chOff x="97284" y="3096419"/>
            <a:chExt cx="2217231" cy="1170491"/>
          </a:xfrm>
        </p:grpSpPr>
        <p:pic>
          <p:nvPicPr>
            <p:cNvPr id="281" name="Google Shape;281;p37"/>
            <p:cNvPicPr preferRelativeResize="0"/>
            <p:nvPr/>
          </p:nvPicPr>
          <p:blipFill rotWithShape="1">
            <a:blip r:embed="rId7">
              <a:alphaModFix/>
            </a:blip>
            <a:srcRect/>
            <a:stretch/>
          </p:blipFill>
          <p:spPr>
            <a:xfrm>
              <a:off x="97284" y="3096419"/>
              <a:ext cx="2217231" cy="1170491"/>
            </a:xfrm>
            <a:prstGeom prst="rect">
              <a:avLst/>
            </a:prstGeom>
            <a:noFill/>
            <a:ln w="9525" cap="flat" cmpd="sng">
              <a:solidFill>
                <a:srgbClr val="000000"/>
              </a:solidFill>
              <a:prstDash val="solid"/>
              <a:round/>
              <a:headEnd type="none" w="sm" len="sm"/>
              <a:tailEnd type="none" w="sm" len="sm"/>
            </a:ln>
          </p:spPr>
        </p:pic>
        <p:pic>
          <p:nvPicPr>
            <p:cNvPr id="282" name="Google Shape;282;p37"/>
            <p:cNvPicPr preferRelativeResize="0"/>
            <p:nvPr/>
          </p:nvPicPr>
          <p:blipFill rotWithShape="1">
            <a:blip r:embed="rId8">
              <a:alphaModFix/>
            </a:blip>
            <a:srcRect/>
            <a:stretch/>
          </p:blipFill>
          <p:spPr>
            <a:xfrm>
              <a:off x="163225" y="3122993"/>
              <a:ext cx="329118" cy="329118"/>
            </a:xfrm>
            <a:prstGeom prst="rect">
              <a:avLst/>
            </a:prstGeom>
            <a:noFill/>
            <a:ln>
              <a:noFill/>
            </a:ln>
          </p:spPr>
        </p:pic>
      </p:grpSp>
      <p:grpSp>
        <p:nvGrpSpPr>
          <p:cNvPr id="283" name="Google Shape;283;p37"/>
          <p:cNvGrpSpPr/>
          <p:nvPr/>
        </p:nvGrpSpPr>
        <p:grpSpPr>
          <a:xfrm>
            <a:off x="5766870" y="1227326"/>
            <a:ext cx="3299393" cy="2057351"/>
            <a:chOff x="4446271" y="1096905"/>
            <a:chExt cx="2474545" cy="1543013"/>
          </a:xfrm>
        </p:grpSpPr>
        <p:pic>
          <p:nvPicPr>
            <p:cNvPr id="284" name="Google Shape;284;p37"/>
            <p:cNvPicPr preferRelativeResize="0"/>
            <p:nvPr/>
          </p:nvPicPr>
          <p:blipFill rotWithShape="1">
            <a:blip r:embed="rId9">
              <a:alphaModFix/>
            </a:blip>
            <a:srcRect/>
            <a:stretch/>
          </p:blipFill>
          <p:spPr>
            <a:xfrm>
              <a:off x="4446271" y="1096905"/>
              <a:ext cx="2474545" cy="1543013"/>
            </a:xfrm>
            <a:prstGeom prst="rect">
              <a:avLst/>
            </a:prstGeom>
            <a:noFill/>
            <a:ln w="9525" cap="flat" cmpd="sng">
              <a:solidFill>
                <a:schemeClr val="dk1"/>
              </a:solidFill>
              <a:prstDash val="solid"/>
              <a:round/>
              <a:headEnd type="none" w="sm" len="sm"/>
              <a:tailEnd type="none" w="sm" len="sm"/>
            </a:ln>
          </p:spPr>
        </p:pic>
        <p:pic>
          <p:nvPicPr>
            <p:cNvPr id="285" name="Google Shape;285;p37"/>
            <p:cNvPicPr preferRelativeResize="0"/>
            <p:nvPr/>
          </p:nvPicPr>
          <p:blipFill rotWithShape="1">
            <a:blip r:embed="rId10">
              <a:alphaModFix/>
            </a:blip>
            <a:srcRect/>
            <a:stretch/>
          </p:blipFill>
          <p:spPr>
            <a:xfrm>
              <a:off x="6265595" y="1128050"/>
              <a:ext cx="578538" cy="693767"/>
            </a:xfrm>
            <a:prstGeom prst="rect">
              <a:avLst/>
            </a:prstGeom>
            <a:noFill/>
            <a:ln>
              <a:noFill/>
            </a:ln>
          </p:spPr>
        </p:pic>
      </p:grpSp>
      <p:pic>
        <p:nvPicPr>
          <p:cNvPr id="286" name="Google Shape;286;p37"/>
          <p:cNvPicPr preferRelativeResize="0"/>
          <p:nvPr/>
        </p:nvPicPr>
        <p:blipFill rotWithShape="1">
          <a:blip r:embed="rId11">
            <a:alphaModFix/>
          </a:blip>
          <a:srcRect/>
          <a:stretch/>
        </p:blipFill>
        <p:spPr>
          <a:xfrm>
            <a:off x="648114" y="4908714"/>
            <a:ext cx="2773943" cy="1562655"/>
          </a:xfrm>
          <a:prstGeom prst="rect">
            <a:avLst/>
          </a:prstGeom>
          <a:noFill/>
          <a:ln>
            <a:noFill/>
          </a:ln>
        </p:spPr>
      </p:pic>
      <p:pic>
        <p:nvPicPr>
          <p:cNvPr id="287" name="Google Shape;287;p37"/>
          <p:cNvPicPr preferRelativeResize="0"/>
          <p:nvPr/>
        </p:nvPicPr>
        <p:blipFill rotWithShape="1">
          <a:blip r:embed="rId12">
            <a:alphaModFix/>
          </a:blip>
          <a:srcRect/>
          <a:stretch/>
        </p:blipFill>
        <p:spPr>
          <a:xfrm>
            <a:off x="3717437" y="1510543"/>
            <a:ext cx="2458720" cy="1877044"/>
          </a:xfrm>
          <a:prstGeom prst="rect">
            <a:avLst/>
          </a:prstGeom>
          <a:noFill/>
          <a:ln w="9525" cap="flat" cmpd="sng">
            <a:solidFill>
              <a:srgbClr val="000000"/>
            </a:solidFill>
            <a:prstDash val="solid"/>
            <a:round/>
            <a:headEnd type="none" w="sm" len="sm"/>
            <a:tailEnd type="none" w="sm" len="sm"/>
          </a:ln>
        </p:spPr>
      </p:pic>
      <p:grpSp>
        <p:nvGrpSpPr>
          <p:cNvPr id="288" name="Google Shape;288;p37"/>
          <p:cNvGrpSpPr/>
          <p:nvPr/>
        </p:nvGrpSpPr>
        <p:grpSpPr>
          <a:xfrm>
            <a:off x="6377076" y="2704187"/>
            <a:ext cx="2742856" cy="1620668"/>
            <a:chOff x="4690447" y="2298875"/>
            <a:chExt cx="2057142" cy="1215501"/>
          </a:xfrm>
        </p:grpSpPr>
        <p:pic>
          <p:nvPicPr>
            <p:cNvPr id="289" name="Google Shape;289;p37"/>
            <p:cNvPicPr preferRelativeResize="0"/>
            <p:nvPr/>
          </p:nvPicPr>
          <p:blipFill rotWithShape="1">
            <a:blip r:embed="rId13">
              <a:alphaModFix/>
            </a:blip>
            <a:srcRect/>
            <a:stretch/>
          </p:blipFill>
          <p:spPr>
            <a:xfrm>
              <a:off x="4690447" y="2316997"/>
              <a:ext cx="2057142" cy="1197378"/>
            </a:xfrm>
            <a:prstGeom prst="rect">
              <a:avLst/>
            </a:prstGeom>
            <a:solidFill>
              <a:schemeClr val="lt1"/>
            </a:solidFill>
            <a:ln>
              <a:noFill/>
            </a:ln>
          </p:spPr>
        </p:pic>
        <p:pic>
          <p:nvPicPr>
            <p:cNvPr id="290" name="Google Shape;290;p37" descr="company logo"/>
            <p:cNvPicPr preferRelativeResize="0"/>
            <p:nvPr/>
          </p:nvPicPr>
          <p:blipFill rotWithShape="1">
            <a:blip r:embed="rId14">
              <a:alphaModFix/>
            </a:blip>
            <a:srcRect/>
            <a:stretch/>
          </p:blipFill>
          <p:spPr>
            <a:xfrm>
              <a:off x="4690447" y="2298875"/>
              <a:ext cx="2019392" cy="377610"/>
            </a:xfrm>
            <a:prstGeom prst="rect">
              <a:avLst/>
            </a:prstGeom>
            <a:solidFill>
              <a:schemeClr val="lt1"/>
            </a:solidFill>
            <a:ln>
              <a:noFill/>
            </a:ln>
          </p:spPr>
        </p:pic>
      </p:grpSp>
      <p:sp>
        <p:nvSpPr>
          <p:cNvPr id="293" name="Google Shape;293;p37"/>
          <p:cNvSpPr/>
          <p:nvPr/>
        </p:nvSpPr>
        <p:spPr>
          <a:xfrm>
            <a:off x="0" y="6357068"/>
            <a:ext cx="12202509" cy="390400"/>
          </a:xfrm>
          <a:prstGeom prst="rect">
            <a:avLst/>
          </a:prstGeom>
          <a:noFill/>
          <a:ln>
            <a:noFill/>
          </a:ln>
        </p:spPr>
        <p:txBody>
          <a:bodyPr spcFirstLastPara="1" wrap="square" lIns="121900" tIns="60933" rIns="121900" bIns="60933" anchor="t" anchorCtr="0">
            <a:noAutofit/>
          </a:bodyPr>
          <a:lstStyle/>
          <a:p>
            <a:pPr algn="r" defTabSz="1219170">
              <a:lnSpc>
                <a:spcPct val="120000"/>
              </a:lnSpc>
              <a:buClr>
                <a:srgbClr val="000000"/>
              </a:buClr>
              <a:defRPr/>
            </a:pPr>
            <a:r>
              <a:rPr lang="en" sz="1600" i="1" kern="0" dirty="0">
                <a:solidFill>
                  <a:srgbClr val="FFFFFF"/>
                </a:solidFill>
                <a:latin typeface="Century Gothic"/>
                <a:ea typeface="Century Gothic"/>
                <a:cs typeface="Century Gothic"/>
                <a:sym typeface="Century Gothic"/>
              </a:rPr>
              <a:t>Avelino, Dumitru, Cipolla, Kunze &amp; Wittmayer 2020, </a:t>
            </a:r>
            <a:r>
              <a:rPr lang="nl-NL" sz="1600" i="1" kern="0" dirty="0">
                <a:solidFill>
                  <a:srgbClr val="FFFFFF"/>
                </a:solidFill>
                <a:latin typeface="Century Gothic"/>
                <a:ea typeface="Century Gothic"/>
                <a:cs typeface="Century Gothic"/>
                <a:sym typeface="Century Gothic"/>
              </a:rPr>
              <a:t>Loorbach</a:t>
            </a:r>
            <a:r>
              <a:rPr lang="en-US" sz="1600" i="1" kern="0" dirty="0">
                <a:solidFill>
                  <a:srgbClr val="FFFFFF"/>
                </a:solidFill>
                <a:latin typeface="Century Gothic"/>
                <a:ea typeface="Century Gothic"/>
                <a:cs typeface="Century Gothic"/>
                <a:sym typeface="Century Gothic"/>
              </a:rPr>
              <a:t> et al. </a:t>
            </a:r>
            <a:r>
              <a:rPr lang="nl-NL" sz="1600" i="1" kern="0" dirty="0">
                <a:solidFill>
                  <a:srgbClr val="FFFFFF"/>
                </a:solidFill>
                <a:latin typeface="Century Gothic"/>
                <a:ea typeface="Century Gothic"/>
                <a:cs typeface="Century Gothic"/>
                <a:sym typeface="Century Gothic"/>
              </a:rPr>
              <a:t>2020</a:t>
            </a:r>
          </a:p>
        </p:txBody>
      </p:sp>
    </p:spTree>
    <p:extLst>
      <p:ext uri="{BB962C8B-B14F-4D97-AF65-F5344CB8AC3E}">
        <p14:creationId xmlns:p14="http://schemas.microsoft.com/office/powerpoint/2010/main" val="2095233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1" name="Picture 6" descr="http://www.confcooperative.it/C8/Notizie%20dalla%20Confederazione/Image%20Library/cooperatives%20europe2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763" y="3068179"/>
            <a:ext cx="2995829" cy="1687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overijssel.transitiontowns.nl/wp-content/uploads/TexelEnergie-300x18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1493" y="4755469"/>
            <a:ext cx="2807111" cy="174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493742" y="4831672"/>
            <a:ext cx="8094717" cy="1687289"/>
          </a:xfrm>
          <a:prstGeom prst="rect">
            <a:avLst/>
          </a:prstGeom>
        </p:spPr>
      </p:pic>
      <p:sp>
        <p:nvSpPr>
          <p:cNvPr id="3" name="AutoShape 2" descr="data:image/png;base64,iVBORw0KGgoAAAANSUhEUgAAAQAAAABsCAMAAACy7ZzBAAABy1BMVEX///8Am7cBTI38uBV6wEOCACT+//////38///4//////vo///6///2//96wUHz//8Ak67///Tg//91TFCo0tj/twXD7PP646UJSZClutUAh6WFmq/m99cAJWwAka3//+z1rQDH8fPv2+F2AA9uvC+AvMd9sVU+oLbnt05wuDXb5uoAh6AAepKqh452xDsbjKDrrA8AdZOjxYj//uB5Q0hyAAAAOH4AEGSLTlb/8vbw0n5Ojp1Ck6UARY9CVX1ssMB6xdaj3OZXAABqABe7lqODwcqABB1iAADju8X/+s1QAAAAcIeGwlpWqLttrDx0rUgAmLriqS758Kz//8q07vPN/v+74uiX3u2UvsRko61SscR7ydLU8fSaz9gAb4l5yNF30ONnmaQ0rMWs5/QAKV9wh57Y7sKlzoRhlDfNsbbb7foQOnKV7/eSx2fO8a7I4a8AG2Ku1otRaorW68F2LTSacHYtSHDzym1fpCe55paubHviwGL3w0xzjrXQmaFHYZMAAEtrECB4pVKksbw4R2uXd3pcmS3/6ZlVfqwrAAA7AAC+zdaRRlT/0d3U6/6DMDxw5PAAAEKxy5nF1NguVYreqK9QmwCXq8qyzu8zROtaAAAadUlEQVR4nO2di18bx7WAReLsQ7urXW0UBSuwsnCEgF1Hwjg0GLVCdgTBWALbIBuywu11Cn4UY9zEpk6cB7mNe5umuTfNTfvn3jMzO7uzL2mx8+tt0x5jLO3sY+abM2fOOTOSUykqPM9xqaBEHHJPjytJdv1ACT8AH4E78nzsw4PPgxMTVRTdkk/zAyVYM3jeCzQxWtwb8rRiPP03tlJuxZ6nNul0tjiTUIrFLH4kPEZNKAKpFCfLopRQVFkWUHtQzRJKNp2mfT2XVCjn7Mz5icRy/loWtUb56y8Sy6/vIgCy1JuvJ5VNW4Rr0tn7R+MJ5ehoJIs7/71XzyWVV8cIgJnztdcSS22iCNcoTx/8PLGMfjYFl4gNS1sbGhpaY36GAu/X6D+Fto1U8+zhW4ll8mgkDde8e+l0WBbhT+A9PvRfWAn412svH0Nqy6BrUw9eSi7DP0MA1G1tKLkUclCx4tFbmROZDPp7AkmG/Jth3tLX8KLzHQCY+/3brySXpXcIgFPHaP9rtdezAOBnw8cA8OAkPEaaPkb7MYD0yPhbTvMSSObNswBg7J3TxwBw+tXnAlBMHxPA6Ekwmrr1PAASt/+fAMBzacDxAPD/6gB+2hqQCdmDDFv0owKA6e5UDeQUvEgIoA8QBCCVAAA7S0RpQCYz+dVXX3WQ7T/RcV4N1gA04ZF/QRICqNUmJh6ff/bs/OOJiSu1RABm//D9CwIwKluDhkBnd2dm5v4qvFo9GJkZ2e0kGAIXlz5851vU/tN/OvfFUgBBDIDaxPll5FwiN3T59YlaAgD3HtpfP4hTgkRDQCtcv2mEATB9nOnszqTBOQYCnf0s8pIPOpkBABaX/nRmLPXuxcVXFi98M3fnzNLpxcEAJp5dm8nyrpt87dkntUEAhh/9RU79YfYFAGjW+78xmTEQBpDJjP8WeeHpkd3DvWI6xZbH2IDFxaUzyNslAN6DV3feWVocAKBWuzqT9sI9Pp2ducoqQSSA0acQFN699/wANKulVxkFiAIwuYt9XT57//AAdxCfPeoP4OIfvwFfl2MApOY+YglEAKhNXMN02WAxu/xxrS+A2UcpFLx9TVVg9rN7xwOgmT2pZbJHgjYAtXBvJO1owC6qI48BuYYwDOD0h068xwBIpc4wBEIAINS5WsS974uqs9cm+gIY/bOAzr/7lBCYfSrdGz4OALPaU0tVX6jgBwBWv9M50bkPTwYbAK92smk+PXPQ6ayuduIALH445rTDBYA1m9GBMIArV53+JyG8qwNevBQBYPYNFZ8mTD36OXr7cEr48kFyAJrZ7qpSwxiKBZCZ7Bzs3798ePm7Yra4vwowxn9bzI4cdFb3QTqT0QCWztAO9AOY804JAag9ngnoPzEEKGKOBTD8/V84fGsh9XQU3t87KQjqG6N9AKz5h39ZV9SubwD4AWROrI7MFIsjB4cdiPtvH+3u7t6+fTQ+3lndQVPVzjj2iIIAFs/N0dSVbwiAJVxiAKAEmwfgCs52BAQpQ3Z5IhbA7BspAgAIfPDS8Oyv4S039YvZWACVKhGzaoLUN1ROKGlGHwCHO7hbRvYyb3b2dmCCLs7cvzz5Vme/iM30/mQEANLgSACeGQgCiFEAdKPi+VNxAB7ddYYKz6VOjs6OKsggpk7eiwGgbf1mfX292Wz2eq1yuXxDUmRZbQUUwD8ELo+glnDFs5Or+yj3hbwBMIWr+7i7AEDEEFhc8mofBHDni8XIIfBa7WoWJ4Yj8orZ16/EAMAK4BBITX32+ZdEbdSHszEaoFUa5datDYlkDBWZE5SmFUyWBAHAHfni2a/uZ50e4rMjqx6ACA1YehIPYO7c6WgbUFtO4dZHAEjTiSAIYPhzlTld+PI/yVtOlj73AeC8IaAZRsGoN3QFGo+yymK3GkoW+YZAZwQCXS69s3fEaGh2//YBeCzp9MxuFIBLY3QAhAGkXo0GUPtkOdBsx4ig/OTyx9EAPnjKnspNTTmXcqmnH/SbBTRzutLU0fTJ6e3gAAgAmLw8koV3B4f7aS8hD6WHvxsB27jXiZoFLo25jZg7AwBeOf1kzq3ak6VoAI8jAfB9ATywBeYCJivP2d8P958GDavdlUQAEJgCQ0PgRGf8/v7+3uHhSIoBUNydPBw/2B2fzEQAWFzyNODORTzklz6iBFKfxgGYoYgCFDguTb1BP4Dh4e+nhFSkcMqXo4P8AMPswYjR24MAZCYPf/jhMDM5wtw/XTyYnDzsHB4yjhDnAbg4RvV37EPn0IU79Nr/vZBQA5jHxWjA7FMy5qOWn+46HnE8gDWzjAGE88UegIwTCO8cdA59AGAeGB8ZGdnpkFMCGnDRHQKfXqChwbf0WJwGfLIcu64UC+CvClWTsLwxG2kEWRXY0lOpfkMAJT/AEUbWP7sDZp8xgju390bgqemd8UyMESTy7UXqGl2gx568HTMLXIvXADcciNaAKOGIa4wBCNEANKMrCP0BoAFwAK4/6Px3RzOuo8ZnD27vwKyNosO4WYB0iw8A6ah34qbBqyE/iLYuezXaDwAbwLnnUS1wteEhBvBSvAYMmS1JlsoDABzuIDvEQ58fFF0/YP9wfAfj4KP9gE8pAKrvryx+MUaqNneOcYQ41hE6HwyFKYC0zxPkw7MAl/KGgTccnPCwTzCkmSVFLRcGAECqzsHM3wHvN4tcwWx2f3XyMgYAKKJdYVqJsT86iTAwgqQ5rCeYIBZAUoyNBWZfEsIr0hTB30b7G0GkAr/sC8BJhWTTHERku5Nv/tC5vwOGD0LDN986PChCj6Z3Vt1giGcBfENrcwcnwhaXPkKjguNTc7+nOhGOBsMqQPQgPhocfnAyFgB3cjAAzdKlUCQQ8gP2kccD4e/u2bNHt8fHV78a3z27u9o5i2BEO0KLp8/RaX/uzrkLIDg7hqr2HlWAqHzAtWLEHgM+fe3KyzEAUPirCERCTjQZAv3zAYWy1K0OAJDpQMv3yABAnl9ndySbHrnfOby8t9eJdITQROhO+6mxOyD0zdxH7vppREbo8XKECqSXJ/olRO49lMCn52Th64cpn1voGMH+ALTqulQfBACUoHMCQkHw/WE2nBwfyfJ8euZshyYEIzNCX5BZz+1PjujlEzcdEJkTfLycDSIoLj/umxMcnv383tOTJ//wwYP/kXwAviSZsQEZoUJDqoemgVBOMJOZRDlBMFnFg8P7OCbI7viSphTAoqsCSzj+oVXiMIC5Ty95OcHFqKzw4+Vimu64AXhgca89HpQVBls4OjqLsqGqxzs19ZBxhPqlxJq/Ca0ch5OiXlb44IcdVEOezRoDoCAAMANLTgTodQsJjPoBeLk28WzZmwv44syziYHrAt5oeHpXIAQ4QaIZgUFJUbO9sdI3H+C0ka4L7DlpcZgWByyMLH7xrusQYvnmo9C6ABdaGDl15eNraDNUFi0NzVz7uOYrHrA4CvYghQwCl/rzI5oRGZgVLqxvBcdAFIDOwQyq1AFYgx30Ymf8xIn+AGDuO/ep05Pwd+yjD98OrgxxYQBoceTK42dXQZ49rtWSrQ16Y+Hzz/42NTX19fdeXnggAM387zgAvhXhw8v3d+7vHSKTeLCz8zsnHdwPAFocuvTtp2NInixdWgqsjsavDr9cu4IlvHto4PL48L3RBw8ejDJLIwkWRmKNoG/9Fy8POKvDaKEg4erwxQuXkCwlXx3uJ//eIPFvAH8vANy/OgA2IxRsbMTBFwFwnI2Sz7VP8Gt4jLS9NrjdPgB8MUYDojcPTiIAjKOfHMDyJ8chUJtBO0W/j9sNEQXg8ynwKhUznPaIFc3MIZ/naBL7eHgNPBMhzEEUMiJH8fcXBrebyuKFJ8TZe30Cb4d67bVTp8hfvDcquEsYF9YmXkfumPCXR7OJ5dHXyBWV7bppGBr+8cR7rzHvzeoNBeXiZ446k0ll9TvsHkKw/3ZS+eIccZLSxWvnk8qzZZwxEIS7bySWu8Q3VuxeOankVRm7/TP7ZxPKd2jLAH7Qu2eSyntOxgBty08s6XR4A0Uy4eSkIsqCQGuWXJJ9giVQp+Nf8v932x/hrszeJ5aW4v+0hir6LhLUmI91KEzsz8mKZNt2ybbR4eNWFe9GYS8K5KSc+JJ7ji72SwwAu7XgSS+Xs0VBcGvAy3Z5IUoa+EMdTu1FKbcwZFoFs93qikKoQeFnPnfdg3dJetd+5+XrlumJVW2Xb2EbRC4US2ypJys5VwUEJb9p4l1+Ghjwli76E2P0Ti/0EbLwokPM++Pfl8tX/OkIo1BtSG4jxFI1cgIvNCkATsxXvcS2ZrZtZhD1U+1/CAGABACdntdwI8ym6jRPIRvYjKBMUwCckjfJGRrcA6HRbCYx5krEJ/qS1ZBnr6cfHUxKk2OXbGiLA4IBGFvlBpI20WXD7CkyfgIBYLSDU3WjKzo1sDdN3PGtZrNcQSl+s4zosdMlz0dY8cEAnA8MxgDocxFLYPDjMABrHW/ZkexcyzQxAWeMEwCFnCiKik+cHuDEHtJ/86Yty4KaR2v92sqG7K8I738zqOGcx81DxyUcQP7bBwx/5C0cAHjgCqIqlfCWFaNewgBEB4CvgsxrwUZtNto6spuCsg5nG9u/itk1EVHDY8uLG5LgDVgASGS1gQgUGhJqUyQAzmsFzBI4esOf9QSvYdOqt9e9WSRCXhDAi8sgAClRbRfQqO6izQ9KBABWCACt61hE0b6hK6IceAYnwPgABxf+ytTPJQWcc4iUc975+Cg5zFpSAd8meL4rvMDhUoEVcp2AT3fpc/genA+A2zNyCVlCc0EaCIB3Abg1V5RwF8uqlCehUOuW5FMPKLnVwiW9kqTQElHV152j636XU1H1pnd+aKQJSq4ZkJwErVS68AKmZ88YCRKcmZNZAEy98YKtVrUHA+AJADPntio0RgVZlFrzdbQ7sADz53xZdyYYREsvz1dxScGoz7fQvknwq0W9XIej+PTqfA8aSu4piEppE0rgOD6/pyiBsSaocDuNSLWKfpvYlsGoNqycwgw/sbRSNeZ9AJj7qDlkBazBAHCcj4xgQ5eDzaeL5Ip+fds0NM9Tmt6yZby3WCzd3GY+J6KZ1vs6TCV2w390+rqOiYHHuTXtlWhGwbwu+T+/L0jzUK5pa5or9Q0AgHajmzmVqTfuuHkxBoBCjuXBXvQDgPeISy00DVot1YsNUnQKhyECU+NmcCcs9IrKgfZ3q6a/RLPaeb1ZD+wXgKPO+VagxLAaeVEIAkCd78m8DeGZ1NAiAKzVYwHYaOtaockJBMBaPICUkK9g/69lK2LIKvGC2KwXnA4zQW9Jg41qHsjkHCcbSkyqIubQgkbPLxRMTaPEFEHpmoZb4txJK1TybOiBARSudz0T0O1KAhyO1IB4AKIDYIAGECF7vWGwXdeVYBnykw3SV1Z7obnQtlbw20KOo+3BJdcX2iuWQVqHW2ZuW1twfsUiR41qSVTL6DlrpmU2rkOJc77p+CsMgOmSwnyBA3QLf2wAShcfK6UG2wCwAkoLN0UzVxZKusrmAwRxA/eyVm2vS1AVRZU22nDEMLtiFw8MwytZb7sDwqg2NvBRSVqvk1hkRZduWGDTaImq36rg8yH48rgTAHagF44PIMIICkFxm8nJSq9S0IgV2+pJstcjoEkF3J6cpIh4XhdFtds2qz1dd2rfVES3pOcsEhbaXRWOyvio1MP7J8y2rpdNczPvnS/1yD3KUn8AqaQAmGlwITgN9qRAZkilQw/MMBi6BlHIIdNqdL2JXm3i0VHNM3M/WPlcV5KwPpubtjOXY3uq3sLBlFbZUF2IcHMSkJs9Vcp1dYVzpzJZ7aG6aea66xDILwKAcZKII/S+xLvR4FYjIJu2TIMUvB2iVNl2xnQVlIAGisg+IpcyuKVcyOO71nWF8w4iYKRFEmNMwNXAGygMnGdgvXDoKKwDRt1N40UDSGYEvT6SdVpveLybDzB9f4ztnK9V4KPovTqxBVaFOAWC3CVOUng7rYj2BmrWhsKxoR/cpYcV4zoGwLlHsSJZOTXoYgoKNsArG6Jzi+ghcEwAir2Aa9GQRA9ASLyMkCM8eLXNtml4dklWsY/UtkOhkYxDyEIDjQz3Azd4TtXruEsJAPdbkHCPmDd1PwDEpoTONxv9AfAxjhABwNN8gOgICYe1aklGnaM4KTEtIFYQAAovRLtHCDTQABElrLq9YGiEjCzaGgizTMhtVptINeqSxwSfjxRD0/wNI2YD2RINgDnO8nMAoBqgE+O20ajidMB2SWEyQmDfA7KSC7cLpYdLlrGGdn6BGYOxiyq34Zk5D4CJPjBvh0NTWdqGknm3qhy2eQreSwmzEheIpjlxA42yOlUyDMAKDYEEALQh4jiurDiWjA4JZxZo6pKOfsiv4LoA24INpPeaVRJT4nWonDYvyWEAqEdxtBmMm1NyA9zCFhNa4Y7GW+qxax4UFS27V7sKowGFps2KmsgTdFXccz19AHJiUMLBOKmC2NXwFKKkFDyZYgCBCBlPs74KYVMoCBAOSrmyZ1/pdSLaUl+4RSmxAJAGVNFHb7BNwMFQAanoNNHUaSsfAYAPA2BEsxol13AP9gQDAoEHardFAdQxAP850QAgmG80ysh7deG6Uz4CYDYjmKtmGMDQ2traEP2BIRj2A7g4DcDt/491yRvfMQDiM3McTOZwl2kpJXoaEBACoBcAIOtWAUXtEbqlIgAW1oCAMjEakHI1YHt6G35WpqfR73wiAEYFf4sZMgDG+zpThQEawAXmQtwL9TWobVcUbyEbUNcDAOAcbATNBd1fICMsYABDt+RJcBZh3AD3CgJAQ0JiA9hgSJGhM+NswHxwFtggHlBeTAiAQ7muXFf1HUuJCIDZUxQdV+5W0FoiAFZ4WnOMJgALLX+5s0DgPjALIMhrddplx3SEfAAUQRY815JLYgN4ZLEqVkNiD0IETQEQP6AlhlRawZ+WLdySfWxEDMzoBc/nnNgEpk1354DzLYqCumkMUVXmPADBOySMBqFBOCNutjwXNR4Az/PQk6aG53NGwJtD3dWVZaVRwPUWg5fK+AsTjKpKOtsZ1rKEImScjg+sj9tObCKoqp8OiSkKC04+LqABnrlwAXiRVHQ4DJU3nHk1IQDU1jzrE3EQo8HBbQliVtvCFQ9aAXgOzqMVrpPx7tRKUIjP35P8ZlBQtwq4UlK3Xu+yJkLRMeIVSRwAQA0BUEJDgABQcJPAfxfcEyMBkBsp+bpGfXq3ujqeBk0Vg8dLLC2233iUTBA30IXgbqtMWwWhRJZpm+zCAv54PbpLQ9+AgHPbCy05QcdBdaHsQmGGAOeLsiD4MnsSHTvIubxuwlgPAQCrdpOsb0oBRygAgMzQYFxwVEezKei5StdwHCHqwmow4YnuZbLaLd+wJdwoo77OdKisLmjEDW16RMG7JlF/dV1dgIcZm84V4MsAX1RilFyKjAa4K6gEADS3ojv15nlOUOGmhYWIjJCMgx8DXNlBQwA/ECut0XY2RYAnq9j4erOE7ufYFBQcKYqI9j+BZWyZBQgXVY3kisoqFMAfKNEbJs2ZtiSU+MHn606E2VAVBEBr6zhbBCWlTRy1WahnQR24AAD6CwGQka0wb7n5U6JV23oIALCRu3gmsHR2eTy0NkhvRNYRzXqTWC5BWt/GsZOzeC6rm4TA9FaphHYRlX6JM/tWTrZJtrBgvV8q6bpdWl/wkt4Qe/2SnL++te3kPhVBJGG60YSiUmm9bZFMZAuphKBKaDS5Q4AVXM9Nc01DAR76mCP0P1rELTTIaPIBSDnLQs4iv5sRauSCggMwTlRxFsuwbubypVI317BImk53Fdj5egTTqlbalapFOhllhUvks1Ia2pWDS8h5WsRRzdyEziIAUBoZ7mQ6JVZZB18fhlWjZSvUEWLTdyqKk6AewFurNnVVURRV79WNNbPuJLWoH0B7VbSJgcrhTqQZoQIWE/8g2e6RAIymDwpmpVLRCiQl1HBnPk4GQ00UW9MMJ9ZCGROU66s7Ko92pzivrK1mJXh0DW27QfmFBaoiBr2TZt2E2SYldk1wotu2A2ChxcgNYs2UJs5Gt1vNfLfVgFFlwISCO5wLZoUFZWMbu0O4FYMyQpyiOys/bixhLTD7pDgY9JZvl9Gasd1AKwiCYrf9JUPGSgvC7c3A+QAbrzh4ANwSGP8o1FJ7yKRO23RpjN3NNV9yFu6baCeTYaKg34BKWDhTy+NNUqamrZQ8b0VQyhYgtnC6GW2SCmaDQAwvIySrvbpJU/rwbCDrm8ZlVa9XTbdbzSqYfsdxVdehxPBK2hsKSq2tM+ebcNRJnRIALmd4UoMsxSB/RIOhgQEEamu4CyfIyJKHoeWFuiTSGdFug/LO5+VUyt2Co6NDlWoXmXW7XomSalcUiDMgiLLealTw0DArDegtkhL1FvtFtXSjUcELWpV2uavSXAInK2jw4kuNSqOcF5HmcLIswVG8NEaP4ieR6LJyE0ZaoaBVGjdsGc5He3dlG9pWB0dHUH8VrGidujSCqHTLbeBsaKQStIdUO58v2ar7MXgMK1/K5/NTuJegGKQENs4VdECVOZgznFlG1fPENOalgLPKkWfDCV1crqtsJpzHJTmnxNukAnYKn95FR3nH6yAA2hulLi5xNhqQdWY4Hak0p5Da5r2a2q4+cjAcybW2GpPPovuRWFeUd3/5TuTo+d6+Lacgcmug+zX0TDHnO8MXWXPuTjjmO/9F7AjVaX7B/xz8J0a8R9Bqx6Yzfsz9O+Rr6COe5NcQLnQoTigAX+fFtzr2PlyfQj6is2PPHHhK5PbAlP/7Np4DgC+0irqS7oiL6U4MIFzkxg6JanNcVQl+R5n3JVXB58dLCEDc/4gRt7M6/PyYpwaOHqOtoduFd6j3RRddHec3NoLBITBQnuuDFIk08piP/4cHEN5WfEwJbtLlkm5uZa8NVoDzVsNdAP12YUbexL9Zmt0yG2rvC00CoaXL57k0dJmnQj8SgOjn/jNIYgA/TeF5GSUxzE31eDbgpyO8LNUtq1qK82J/+sLJNvjx8j/iB2/+HoJXDxUlvMrygvJ/bebektgMLJoAAAAASUVORK5CYII="/>
          <p:cNvSpPr>
            <a:spLocks noChangeAspect="1" noChangeArrowheads="1"/>
          </p:cNvSpPr>
          <p:nvPr/>
        </p:nvSpPr>
        <p:spPr bwMode="auto">
          <a:xfrm>
            <a:off x="1679575" y="-617538"/>
            <a:ext cx="3048000" cy="12858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178">
              <a:defRPr/>
            </a:pPr>
            <a:endParaRPr lang="en-GB">
              <a:solidFill>
                <a:srgbClr val="000000"/>
              </a:solidFill>
              <a:latin typeface="Calibri" panose="020F0502020204030204"/>
              <a:sym typeface="Montserrat Regular"/>
            </a:endParaRPr>
          </a:p>
        </p:txBody>
      </p:sp>
      <p:pic>
        <p:nvPicPr>
          <p:cNvPr id="1028" name="Picture 4" descr="https://rescoop.eu/sites/default/files/logo_rescoop_eu_websitefrontpag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741" y="2465613"/>
            <a:ext cx="3999496" cy="16872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Ecopower · MECISE">
            <a:extLst>
              <a:ext uri="{FF2B5EF4-FFF2-40B4-BE49-F238E27FC236}">
                <a16:creationId xmlns:a16="http://schemas.microsoft.com/office/drawing/2014/main" id="{BF846C9D-558A-4B54-BCB4-4343E1DAB4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107" y="355265"/>
            <a:ext cx="3370847" cy="17977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4A66EE7-F00E-4DAA-9B01-E0FB434274D5}"/>
              </a:ext>
            </a:extLst>
          </p:cNvPr>
          <p:cNvPicPr>
            <a:picLocks noChangeAspect="1"/>
          </p:cNvPicPr>
          <p:nvPr/>
        </p:nvPicPr>
        <p:blipFill>
          <a:blip r:embed="rId8"/>
          <a:stretch>
            <a:fillRect/>
          </a:stretch>
        </p:blipFill>
        <p:spPr>
          <a:xfrm>
            <a:off x="8007930" y="361933"/>
            <a:ext cx="3777455" cy="3790969"/>
          </a:xfrm>
          <a:prstGeom prst="rect">
            <a:avLst/>
          </a:prstGeom>
        </p:spPr>
      </p:pic>
      <p:pic>
        <p:nvPicPr>
          <p:cNvPr id="11" name="Picture 10">
            <a:extLst>
              <a:ext uri="{FF2B5EF4-FFF2-40B4-BE49-F238E27FC236}">
                <a16:creationId xmlns:a16="http://schemas.microsoft.com/office/drawing/2014/main" id="{3AD724AA-49AA-4AD2-BAF1-1F6ABA66FF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6097" y="489531"/>
            <a:ext cx="3181220" cy="2422367"/>
          </a:xfrm>
          <a:prstGeom prst="rect">
            <a:avLst/>
          </a:prstGeom>
        </p:spPr>
      </p:pic>
    </p:spTree>
    <p:extLst>
      <p:ext uri="{BB962C8B-B14F-4D97-AF65-F5344CB8AC3E}">
        <p14:creationId xmlns:p14="http://schemas.microsoft.com/office/powerpoint/2010/main" val="157529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green white and black abstract painting">
            <a:extLst>
              <a:ext uri="{FF2B5EF4-FFF2-40B4-BE49-F238E27FC236}">
                <a16:creationId xmlns:a16="http://schemas.microsoft.com/office/drawing/2014/main" id="{50431699-CC13-4F2F-9A21-AD636FB26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924;p140">
            <a:extLst>
              <a:ext uri="{FF2B5EF4-FFF2-40B4-BE49-F238E27FC236}">
                <a16:creationId xmlns:a16="http://schemas.microsoft.com/office/drawing/2014/main" id="{AA24D005-1AF6-4CBF-AE1C-8B776A0AF654}"/>
              </a:ext>
            </a:extLst>
          </p:cNvPr>
          <p:cNvSpPr txBox="1"/>
          <p:nvPr/>
        </p:nvSpPr>
        <p:spPr>
          <a:xfrm>
            <a:off x="660434" y="1362800"/>
            <a:ext cx="10523205" cy="5406400"/>
          </a:xfrm>
          <a:prstGeom prst="rect">
            <a:avLst/>
          </a:prstGeom>
          <a:noFill/>
          <a:ln>
            <a:noFill/>
          </a:ln>
        </p:spPr>
        <p:txBody>
          <a:bodyPr spcFirstLastPara="1" wrap="square" lIns="121900" tIns="60933" rIns="121900" bIns="60933" anchor="t" anchorCtr="0">
            <a:noAutofit/>
          </a:bodyPr>
          <a:lstStyle/>
          <a:p>
            <a:pPr defTabSz="1219170">
              <a:lnSpc>
                <a:spcPct val="120000"/>
              </a:lnSpc>
              <a:buClr>
                <a:srgbClr val="FFFFFF"/>
              </a:buClr>
              <a:buSzPts val="1800"/>
              <a:defRPr/>
            </a:pPr>
            <a:endParaRPr lang="en-US" sz="2400" kern="0" dirty="0">
              <a:solidFill>
                <a:srgbClr val="FFFFFF"/>
              </a:solidFill>
              <a:latin typeface="Century Gothic"/>
              <a:cs typeface="Arial"/>
              <a:sym typeface="Century Gothic"/>
            </a:endParaRPr>
          </a:p>
          <a:p>
            <a:pPr defTabSz="1219170">
              <a:lnSpc>
                <a:spcPct val="120000"/>
              </a:lnSpc>
              <a:buClr>
                <a:srgbClr val="FFFFFF"/>
              </a:buClr>
              <a:buSzPts val="1800"/>
              <a:defRPr/>
            </a:pPr>
            <a:r>
              <a:rPr lang="en-US" sz="2667" b="1" kern="0" dirty="0">
                <a:solidFill>
                  <a:srgbClr val="FFFFFF"/>
                </a:solidFill>
                <a:latin typeface="Century Gothic"/>
                <a:ea typeface="Arial"/>
                <a:cs typeface="Arial"/>
                <a:sym typeface="Century Gothic"/>
              </a:rPr>
              <a:t>How (people in) translocal multi-actor networks be empowered to contribute to social innovation for energy transitions? </a:t>
            </a:r>
            <a:endParaRPr lang="en-US" sz="2667" b="1" kern="0" dirty="0">
              <a:solidFill>
                <a:srgbClr val="FFFFFF"/>
              </a:solidFill>
              <a:latin typeface="Century Gothic"/>
              <a:cs typeface="Arial"/>
              <a:sym typeface="Century Gothic"/>
            </a:endParaRPr>
          </a:p>
          <a:p>
            <a:pPr marL="457189" lvl="2" indent="-457189" defTabSz="1219170">
              <a:lnSpc>
                <a:spcPct val="120000"/>
              </a:lnSpc>
              <a:buClr>
                <a:srgbClr val="FFFFFF"/>
              </a:buClr>
              <a:buSzPts val="1800"/>
              <a:buFont typeface="Arial" panose="020B0604020202020204" pitchFamily="34" charset="0"/>
              <a:buChar char="•"/>
              <a:defRPr/>
            </a:pPr>
            <a:endParaRPr lang="en-US" sz="2667" b="1" kern="0" dirty="0">
              <a:solidFill>
                <a:srgbClr val="FFFFFF"/>
              </a:solidFill>
              <a:latin typeface="Century Gothic"/>
              <a:cs typeface="Arial"/>
              <a:sym typeface="Century Gothic"/>
            </a:endParaRPr>
          </a:p>
          <a:p>
            <a:pPr marL="457189" lvl="2" indent="-457189" defTabSz="1219170">
              <a:lnSpc>
                <a:spcPct val="120000"/>
              </a:lnSpc>
              <a:buClr>
                <a:srgbClr val="FFFFFF"/>
              </a:buClr>
              <a:buSzPts val="1800"/>
              <a:buFont typeface="Arial" panose="020B0604020202020204" pitchFamily="34" charset="0"/>
              <a:buChar char="•"/>
              <a:defRPr/>
            </a:pPr>
            <a:endParaRPr lang="en-US" sz="2667" b="1" kern="0" dirty="0">
              <a:solidFill>
                <a:srgbClr val="FFFFFF"/>
              </a:solidFill>
              <a:latin typeface="Century Gothic"/>
              <a:ea typeface="Arial"/>
              <a:cs typeface="Arial"/>
              <a:sym typeface="Century Gothic"/>
            </a:endParaRPr>
          </a:p>
          <a:p>
            <a:pPr marL="457189" lvl="2" indent="-457189" defTabSz="1219170">
              <a:lnSpc>
                <a:spcPct val="120000"/>
              </a:lnSpc>
              <a:buClr>
                <a:srgbClr val="FFFFFF"/>
              </a:buClr>
              <a:buSzPts val="1800"/>
              <a:buFont typeface="Arial" panose="020B0604020202020204" pitchFamily="34" charset="0"/>
              <a:buChar char="•"/>
              <a:defRPr/>
            </a:pPr>
            <a:endParaRPr lang="en-US" sz="2667" b="1" kern="0" dirty="0">
              <a:solidFill>
                <a:srgbClr val="FFFFFF"/>
              </a:solidFill>
              <a:latin typeface="Century Gothic"/>
              <a:ea typeface="Arial"/>
              <a:cs typeface="Arial"/>
              <a:sym typeface="Century Gothic"/>
            </a:endParaRPr>
          </a:p>
          <a:p>
            <a:pPr defTabSz="1219170">
              <a:lnSpc>
                <a:spcPct val="120000"/>
              </a:lnSpc>
              <a:buClr>
                <a:srgbClr val="FFFFFF"/>
              </a:buClr>
              <a:buSzPts val="1800"/>
              <a:defRPr/>
            </a:pPr>
            <a:endParaRPr lang="en-US" sz="2667" b="1" kern="0" dirty="0">
              <a:solidFill>
                <a:srgbClr val="FFFFFF"/>
              </a:solidFill>
              <a:latin typeface="Century Gothic"/>
              <a:cs typeface="Arial"/>
              <a:sym typeface="Century Gothic"/>
            </a:endParaRPr>
          </a:p>
          <a:p>
            <a:pPr marL="380990" lvl="2" indent="-380990" defTabSz="1219170">
              <a:lnSpc>
                <a:spcPct val="120000"/>
              </a:lnSpc>
              <a:buClr>
                <a:srgbClr val="FFFFFF"/>
              </a:buClr>
              <a:buSzPts val="1800"/>
              <a:buFont typeface="Arial" panose="020B0604020202020204" pitchFamily="34" charset="0"/>
              <a:buChar char="•"/>
              <a:defRPr/>
            </a:pPr>
            <a:endParaRPr sz="2133" b="1" kern="0" dirty="0">
              <a:solidFill>
                <a:srgbClr val="000000"/>
              </a:solidFill>
              <a:latin typeface="Arial"/>
              <a:ea typeface="Arial"/>
              <a:cs typeface="Arial"/>
              <a:sym typeface="Arial"/>
            </a:endParaRPr>
          </a:p>
          <a:p>
            <a:pPr algn="r" defTabSz="1219170">
              <a:lnSpc>
                <a:spcPct val="120000"/>
              </a:lnSpc>
              <a:buClr>
                <a:prstClr val="black"/>
              </a:buClr>
              <a:buSzPts val="1200"/>
              <a:defRPr/>
            </a:pPr>
            <a:endParaRPr sz="1600" i="1" kern="0" dirty="0">
              <a:solidFill>
                <a:srgbClr val="FFFFFF"/>
              </a:solidFill>
              <a:latin typeface="Century Gothic"/>
              <a:ea typeface="Century Gothic"/>
              <a:cs typeface="Century Gothic"/>
              <a:sym typeface="Century Gothic"/>
            </a:endParaRPr>
          </a:p>
        </p:txBody>
      </p:sp>
      <p:sp>
        <p:nvSpPr>
          <p:cNvPr id="6" name="Google Shape;925;p140">
            <a:extLst>
              <a:ext uri="{FF2B5EF4-FFF2-40B4-BE49-F238E27FC236}">
                <a16:creationId xmlns:a16="http://schemas.microsoft.com/office/drawing/2014/main" id="{3CA3A87D-FD93-48DC-B7D3-FC2FE38A9B7B}"/>
              </a:ext>
            </a:extLst>
          </p:cNvPr>
          <p:cNvSpPr/>
          <p:nvPr/>
        </p:nvSpPr>
        <p:spPr>
          <a:xfrm>
            <a:off x="660433" y="589845"/>
            <a:ext cx="10780003" cy="697600"/>
          </a:xfrm>
          <a:prstGeom prst="rect">
            <a:avLst/>
          </a:prstGeom>
          <a:noFill/>
          <a:ln>
            <a:noFill/>
          </a:ln>
        </p:spPr>
        <p:txBody>
          <a:bodyPr spcFirstLastPara="1" wrap="square" lIns="121900" tIns="60933" rIns="121900" bIns="60933" anchor="t" anchorCtr="0">
            <a:noAutofit/>
          </a:bodyPr>
          <a:lstStyle/>
          <a:p>
            <a:pPr defTabSz="1219170">
              <a:buClr>
                <a:srgbClr val="FFFFFF"/>
              </a:buClr>
              <a:buSzPts val="2800"/>
              <a:defRPr/>
            </a:pPr>
            <a:r>
              <a:rPr lang="en" sz="4800" b="1" kern="0" dirty="0">
                <a:solidFill>
                  <a:srgbClr val="FFFFFF"/>
                </a:solidFill>
                <a:latin typeface="Century Gothic"/>
                <a:ea typeface="Arial"/>
                <a:cs typeface="Arial"/>
                <a:sym typeface="Century Gothic"/>
              </a:rPr>
              <a:t>Translocal empowerment</a:t>
            </a:r>
            <a:endParaRPr sz="2400" kern="0" dirty="0">
              <a:solidFill>
                <a:srgbClr val="000000"/>
              </a:solidFill>
              <a:latin typeface="Arial"/>
              <a:ea typeface="Arial"/>
              <a:cs typeface="Arial"/>
              <a:sym typeface="Arial"/>
            </a:endParaRPr>
          </a:p>
        </p:txBody>
      </p:sp>
      <p:pic>
        <p:nvPicPr>
          <p:cNvPr id="8" name="Picture 7">
            <a:extLst>
              <a:ext uri="{FF2B5EF4-FFF2-40B4-BE49-F238E27FC236}">
                <a16:creationId xmlns:a16="http://schemas.microsoft.com/office/drawing/2014/main" id="{712C89DE-040E-475A-9F42-CD2C92AB9B9C}"/>
              </a:ext>
            </a:extLst>
          </p:cNvPr>
          <p:cNvPicPr>
            <a:picLocks noChangeAspect="1"/>
          </p:cNvPicPr>
          <p:nvPr/>
        </p:nvPicPr>
        <p:blipFill>
          <a:blip r:embed="rId3"/>
          <a:stretch>
            <a:fillRect/>
          </a:stretch>
        </p:blipFill>
        <p:spPr>
          <a:xfrm>
            <a:off x="204303" y="3632201"/>
            <a:ext cx="8013700" cy="1536700"/>
          </a:xfrm>
          <a:prstGeom prst="rect">
            <a:avLst/>
          </a:prstGeom>
        </p:spPr>
      </p:pic>
      <p:sp>
        <p:nvSpPr>
          <p:cNvPr id="9" name="AutoShape 2" descr="Home">
            <a:extLst>
              <a:ext uri="{FF2B5EF4-FFF2-40B4-BE49-F238E27FC236}">
                <a16:creationId xmlns:a16="http://schemas.microsoft.com/office/drawing/2014/main" id="{FA0A88C9-AF6B-4DF7-813B-740A6F4CCC3F}"/>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nl-NL" sz="2400">
              <a:solidFill>
                <a:prstClr val="black"/>
              </a:solidFill>
              <a:latin typeface="Calibri" panose="020F0502020204030204"/>
            </a:endParaRPr>
          </a:p>
        </p:txBody>
      </p:sp>
      <p:pic>
        <p:nvPicPr>
          <p:cNvPr id="10" name="Picture 9">
            <a:extLst>
              <a:ext uri="{FF2B5EF4-FFF2-40B4-BE49-F238E27FC236}">
                <a16:creationId xmlns:a16="http://schemas.microsoft.com/office/drawing/2014/main" id="{A4754579-932D-498B-904A-DDB8E55150CB}"/>
              </a:ext>
            </a:extLst>
          </p:cNvPr>
          <p:cNvPicPr>
            <a:picLocks noChangeAspect="1"/>
          </p:cNvPicPr>
          <p:nvPr/>
        </p:nvPicPr>
        <p:blipFill>
          <a:blip r:embed="rId4"/>
          <a:stretch>
            <a:fillRect/>
          </a:stretch>
        </p:blipFill>
        <p:spPr>
          <a:xfrm>
            <a:off x="291663" y="4819230"/>
            <a:ext cx="1263869" cy="349671"/>
          </a:xfrm>
          <a:prstGeom prst="rect">
            <a:avLst/>
          </a:prstGeom>
        </p:spPr>
      </p:pic>
      <p:pic>
        <p:nvPicPr>
          <p:cNvPr id="14" name="Picture 13">
            <a:extLst>
              <a:ext uri="{FF2B5EF4-FFF2-40B4-BE49-F238E27FC236}">
                <a16:creationId xmlns:a16="http://schemas.microsoft.com/office/drawing/2014/main" id="{344F9357-BA62-437F-B2FD-EB025DE59AB2}"/>
              </a:ext>
            </a:extLst>
          </p:cNvPr>
          <p:cNvPicPr>
            <a:picLocks noChangeAspect="1"/>
          </p:cNvPicPr>
          <p:nvPr/>
        </p:nvPicPr>
        <p:blipFill>
          <a:blip r:embed="rId5"/>
          <a:stretch>
            <a:fillRect/>
          </a:stretch>
        </p:blipFill>
        <p:spPr>
          <a:xfrm>
            <a:off x="3909894" y="5689651"/>
            <a:ext cx="8089900" cy="749300"/>
          </a:xfrm>
          <a:prstGeom prst="rect">
            <a:avLst/>
          </a:prstGeom>
        </p:spPr>
      </p:pic>
    </p:spTree>
    <p:extLst>
      <p:ext uri="{BB962C8B-B14F-4D97-AF65-F5344CB8AC3E}">
        <p14:creationId xmlns:p14="http://schemas.microsoft.com/office/powerpoint/2010/main" val="127289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A protester at a Black Lives Matter solidarity demonstration outside St. George's Hall on June 2, 2020 in Liverpool, United Kingdom.">
            <a:extLst>
              <a:ext uri="{FF2B5EF4-FFF2-40B4-BE49-F238E27FC236}">
                <a16:creationId xmlns:a16="http://schemas.microsoft.com/office/drawing/2014/main" id="{C3C4B17F-42CF-4A54-BA1D-E040215EE7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8839" y="4342440"/>
            <a:ext cx="3725967" cy="248244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15945" y="4124"/>
            <a:ext cx="3973103" cy="2677829"/>
            <a:chOff x="6349523" y="3276882"/>
            <a:chExt cx="2813113" cy="1866618"/>
          </a:xfrm>
        </p:grpSpPr>
        <p:pic>
          <p:nvPicPr>
            <p:cNvPr id="1042" name="Picture 18" descr="Children Of War, Hungry, Sadness, Waiting 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9523" y="3276882"/>
              <a:ext cx="2813113" cy="186661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6440322" y="4826014"/>
              <a:ext cx="843524" cy="150178"/>
            </a:xfrm>
            <a:prstGeom prst="rect">
              <a:avLst/>
            </a:prstGeom>
          </p:spPr>
          <p:txBody>
            <a:bodyPr wrap="none">
              <a:spAutoFit/>
            </a:bodyPr>
            <a:lstStyle/>
            <a:p>
              <a:pPr defTabSz="609570">
                <a:defRPr/>
              </a:pPr>
              <a:r>
                <a:rPr lang="en-US" sz="800" i="1" dirty="0">
                  <a:solidFill>
                    <a:srgbClr val="FFFFFF"/>
                  </a:solidFill>
                  <a:latin typeface="Century Gothic" panose="020B0502020202020204" pitchFamily="34" charset="0"/>
                  <a:sym typeface="Montserrat Regular"/>
                </a:rPr>
                <a:t>Image from Pixabay</a:t>
              </a:r>
            </a:p>
          </p:txBody>
        </p:sp>
      </p:grpSp>
      <p:grpSp>
        <p:nvGrpSpPr>
          <p:cNvPr id="7" name="Group 6"/>
          <p:cNvGrpSpPr/>
          <p:nvPr/>
        </p:nvGrpSpPr>
        <p:grpSpPr>
          <a:xfrm>
            <a:off x="4162338" y="4468103"/>
            <a:ext cx="4075340" cy="2629624"/>
            <a:chOff x="2155823" y="-20050"/>
            <a:chExt cx="3078332" cy="2054452"/>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5823" y="-20050"/>
              <a:ext cx="3078332" cy="2054452"/>
            </a:xfrm>
            <a:prstGeom prst="rect">
              <a:avLst/>
            </a:prstGeom>
          </p:spPr>
        </p:pic>
        <p:sp>
          <p:nvSpPr>
            <p:cNvPr id="3" name="Rectangle 2"/>
            <p:cNvSpPr/>
            <p:nvPr/>
          </p:nvSpPr>
          <p:spPr>
            <a:xfrm>
              <a:off x="2185082" y="1630203"/>
              <a:ext cx="1512578" cy="168320"/>
            </a:xfrm>
            <a:prstGeom prst="rect">
              <a:avLst/>
            </a:prstGeom>
          </p:spPr>
          <p:txBody>
            <a:bodyPr wrap="none">
              <a:spAutoFit/>
            </a:bodyPr>
            <a:lstStyle/>
            <a:p>
              <a:pPr defTabSz="609570">
                <a:defRPr/>
              </a:pPr>
              <a:r>
                <a:rPr lang="en-US" sz="800" i="1" dirty="0">
                  <a:solidFill>
                    <a:srgbClr val="FFFFFF"/>
                  </a:solidFill>
                  <a:latin typeface="Century Gothic" panose="020B0502020202020204" pitchFamily="34" charset="0"/>
                  <a:sym typeface="Montserrat Regular"/>
                </a:rPr>
                <a:t>Photo by Ehud Neuhaus on Unsplash</a:t>
              </a:r>
            </a:p>
          </p:txBody>
        </p:sp>
      </p:grpSp>
      <p:grpSp>
        <p:nvGrpSpPr>
          <p:cNvPr id="13" name="Group 12"/>
          <p:cNvGrpSpPr/>
          <p:nvPr/>
        </p:nvGrpSpPr>
        <p:grpSpPr>
          <a:xfrm>
            <a:off x="8455792" y="1869099"/>
            <a:ext cx="3725966" cy="2677828"/>
            <a:chOff x="3130514" y="1771469"/>
            <a:chExt cx="2821626" cy="1881084"/>
          </a:xfrm>
        </p:grpSpPr>
        <p:pic>
          <p:nvPicPr>
            <p:cNvPr id="1038" name="Picture 14" descr="Bee, Dead, Pesticides, Macro, Varroa, Insec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0514" y="1771469"/>
              <a:ext cx="2821626" cy="18810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534602" y="3428782"/>
              <a:ext cx="1410834" cy="151342"/>
            </a:xfrm>
            <a:prstGeom prst="rect">
              <a:avLst/>
            </a:prstGeom>
          </p:spPr>
          <p:txBody>
            <a:bodyPr wrap="none">
              <a:spAutoFit/>
            </a:bodyPr>
            <a:lstStyle/>
            <a:p>
              <a:pPr defTabSz="609570">
                <a:defRPr/>
              </a:pPr>
              <a:r>
                <a:rPr lang="en-US" sz="800" i="1" dirty="0">
                  <a:solidFill>
                    <a:srgbClr val="FFFFFF"/>
                  </a:solidFill>
                  <a:latin typeface="Century Gothic" panose="020B0502020202020204" pitchFamily="34" charset="0"/>
                  <a:sym typeface="Montserrat Regular"/>
                </a:rPr>
                <a:t>Image by rostichep from Pixabay </a:t>
              </a:r>
            </a:p>
          </p:txBody>
        </p:sp>
      </p:grpSp>
      <p:pic>
        <p:nvPicPr>
          <p:cNvPr id="1028" name="Picture 4" descr="man near woma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 y="2543399"/>
            <a:ext cx="3957161" cy="217643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040470" y="4344992"/>
            <a:ext cx="1917513" cy="215444"/>
          </a:xfrm>
          <a:prstGeom prst="rect">
            <a:avLst/>
          </a:prstGeom>
        </p:spPr>
        <p:txBody>
          <a:bodyPr wrap="none">
            <a:spAutoFit/>
          </a:bodyPr>
          <a:lstStyle/>
          <a:p>
            <a:pPr defTabSz="609570">
              <a:defRPr/>
            </a:pPr>
            <a:r>
              <a:rPr lang="en-US" sz="800" i="1" dirty="0">
                <a:solidFill>
                  <a:srgbClr val="FFFFFF"/>
                </a:solidFill>
                <a:latin typeface="Century Gothic" panose="020B0502020202020204" pitchFamily="34" charset="0"/>
                <a:sym typeface="Montserrat Regular"/>
              </a:rPr>
              <a:t>Photo by Jasper Wilde on Unsplash</a:t>
            </a: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4632099"/>
            <a:ext cx="3957161" cy="2225903"/>
          </a:xfrm>
          <a:prstGeom prst="rect">
            <a:avLst/>
          </a:prstGeom>
        </p:spPr>
      </p:pic>
      <p:sp>
        <p:nvSpPr>
          <p:cNvPr id="9" name="Rectangle 8"/>
          <p:cNvSpPr/>
          <p:nvPr/>
        </p:nvSpPr>
        <p:spPr>
          <a:xfrm>
            <a:off x="2232164" y="6580367"/>
            <a:ext cx="1721946" cy="215444"/>
          </a:xfrm>
          <a:prstGeom prst="rect">
            <a:avLst/>
          </a:prstGeom>
        </p:spPr>
        <p:txBody>
          <a:bodyPr wrap="none">
            <a:spAutoFit/>
          </a:bodyPr>
          <a:lstStyle/>
          <a:p>
            <a:pPr defTabSz="609570">
              <a:defRPr/>
            </a:pPr>
            <a:r>
              <a:rPr lang="en-US" sz="800" i="1" dirty="0">
                <a:solidFill>
                  <a:srgbClr val="FFFFFF"/>
                </a:solidFill>
                <a:latin typeface="Century Gothic" panose="020B0502020202020204" pitchFamily="34" charset="0"/>
                <a:sym typeface="Montserrat Regular"/>
              </a:rPr>
              <a:t>Image by Skeeze from Pixabay</a:t>
            </a:r>
            <a:endParaRPr lang="en-US" sz="2400" dirty="0">
              <a:solidFill>
                <a:srgbClr val="000000"/>
              </a:solidFill>
              <a:latin typeface="Arial"/>
              <a:sym typeface="Montserrat Regular"/>
            </a:endParaRPr>
          </a:p>
        </p:txBody>
      </p:sp>
      <p:grpSp>
        <p:nvGrpSpPr>
          <p:cNvPr id="14" name="Group 13"/>
          <p:cNvGrpSpPr/>
          <p:nvPr/>
        </p:nvGrpSpPr>
        <p:grpSpPr>
          <a:xfrm>
            <a:off x="8455793" y="4124"/>
            <a:ext cx="3739013" cy="2509365"/>
            <a:chOff x="3130515" y="-1"/>
            <a:chExt cx="2821626" cy="1882024"/>
          </a:xfrm>
        </p:grpSpPr>
        <p:pic>
          <p:nvPicPr>
            <p:cNvPr id="1036" name="Picture 12" descr="car on body of wat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30515" y="-1"/>
              <a:ext cx="2821626" cy="188202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281975" y="1644077"/>
              <a:ext cx="1547445" cy="161583"/>
            </a:xfrm>
            <a:prstGeom prst="rect">
              <a:avLst/>
            </a:prstGeom>
          </p:spPr>
          <p:txBody>
            <a:bodyPr wrap="none">
              <a:spAutoFit/>
            </a:bodyPr>
            <a:lstStyle/>
            <a:p>
              <a:pPr defTabSz="609570">
                <a:defRPr/>
              </a:pPr>
              <a:r>
                <a:rPr lang="en-US" sz="800" i="1" dirty="0">
                  <a:solidFill>
                    <a:srgbClr val="FFFFFF"/>
                  </a:solidFill>
                  <a:latin typeface="Century Gothic" panose="020B0502020202020204" pitchFamily="34" charset="0"/>
                  <a:sym typeface="Montserrat Regular"/>
                </a:rPr>
                <a:t>Photo by Chris Gallagher on Unsplash</a:t>
              </a:r>
            </a:p>
          </p:txBody>
        </p:sp>
      </p:grpSp>
      <p:grpSp>
        <p:nvGrpSpPr>
          <p:cNvPr id="12" name="Group 11"/>
          <p:cNvGrpSpPr/>
          <p:nvPr/>
        </p:nvGrpSpPr>
        <p:grpSpPr>
          <a:xfrm>
            <a:off x="4155092" y="2196228"/>
            <a:ext cx="4082585" cy="2753776"/>
            <a:chOff x="6073208" y="-1"/>
            <a:chExt cx="3070792" cy="2047195"/>
          </a:xfrm>
        </p:grpSpPr>
        <p:pic>
          <p:nvPicPr>
            <p:cNvPr id="1040" name="Picture 16" descr="People, Homeless, Male, Poverty, Social, Pers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73208" y="-1"/>
              <a:ext cx="3070792" cy="20471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446099" y="1828611"/>
              <a:ext cx="1664147" cy="160164"/>
            </a:xfrm>
            <a:prstGeom prst="rect">
              <a:avLst/>
            </a:prstGeom>
          </p:spPr>
          <p:txBody>
            <a:bodyPr wrap="none">
              <a:spAutoFit/>
            </a:bodyPr>
            <a:lstStyle/>
            <a:p>
              <a:pPr defTabSz="609570">
                <a:defRPr/>
              </a:pPr>
              <a:r>
                <a:rPr lang="en-US" sz="800" i="1" dirty="0">
                  <a:solidFill>
                    <a:srgbClr val="FFFFFF">
                      <a:lumMod val="50000"/>
                    </a:srgbClr>
                  </a:solidFill>
                  <a:latin typeface="Century Gothic" panose="020B0502020202020204" pitchFamily="34" charset="0"/>
                  <a:sym typeface="Montserrat Regular"/>
                </a:rPr>
                <a:t>Image by Kasun Chamara from Pixabay </a:t>
              </a:r>
            </a:p>
          </p:txBody>
        </p:sp>
      </p:grpSp>
      <p:grpSp>
        <p:nvGrpSpPr>
          <p:cNvPr id="16" name="Group 15"/>
          <p:cNvGrpSpPr/>
          <p:nvPr/>
        </p:nvGrpSpPr>
        <p:grpSpPr>
          <a:xfrm>
            <a:off x="4170303" y="4126"/>
            <a:ext cx="4082587" cy="2488824"/>
            <a:chOff x="3127727" y="3276882"/>
            <a:chExt cx="3061939" cy="1866618"/>
          </a:xfrm>
        </p:grpSpPr>
        <p:pic>
          <p:nvPicPr>
            <p:cNvPr id="1044" name="Picture 20" descr="5 Soldiers Holding Rifle Running on White Sand during Daytim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27727" y="3276882"/>
              <a:ext cx="3061939" cy="186661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5211513" y="4930219"/>
              <a:ext cx="936795" cy="161583"/>
            </a:xfrm>
            <a:prstGeom prst="rect">
              <a:avLst/>
            </a:prstGeom>
          </p:spPr>
          <p:txBody>
            <a:bodyPr wrap="none">
              <a:spAutoFit/>
            </a:bodyPr>
            <a:lstStyle/>
            <a:p>
              <a:pPr defTabSz="609570">
                <a:defRPr/>
              </a:pPr>
              <a:r>
                <a:rPr lang="en-US" sz="800" i="1" dirty="0">
                  <a:solidFill>
                    <a:srgbClr val="FFFFFF">
                      <a:lumMod val="50000"/>
                    </a:srgbClr>
                  </a:solidFill>
                  <a:latin typeface="Century Gothic" panose="020B0502020202020204" pitchFamily="34" charset="0"/>
                  <a:sym typeface="Montserrat Regular"/>
                </a:rPr>
                <a:t>Image  from Pixabay </a:t>
              </a:r>
            </a:p>
          </p:txBody>
        </p:sp>
      </p:grpSp>
      <p:sp>
        <p:nvSpPr>
          <p:cNvPr id="27" name="Rectangle 26">
            <a:extLst>
              <a:ext uri="{FF2B5EF4-FFF2-40B4-BE49-F238E27FC236}">
                <a16:creationId xmlns:a16="http://schemas.microsoft.com/office/drawing/2014/main" id="{6B21B701-6CF7-4590-9186-6FC31A43CD3A}"/>
              </a:ext>
            </a:extLst>
          </p:cNvPr>
          <p:cNvSpPr/>
          <p:nvPr/>
        </p:nvSpPr>
        <p:spPr>
          <a:xfrm>
            <a:off x="9500649" y="6603115"/>
            <a:ext cx="2654894" cy="215444"/>
          </a:xfrm>
          <a:prstGeom prst="rect">
            <a:avLst/>
          </a:prstGeom>
        </p:spPr>
        <p:txBody>
          <a:bodyPr wrap="none">
            <a:spAutoFit/>
          </a:bodyPr>
          <a:lstStyle/>
          <a:p>
            <a:pPr defTabSz="609570">
              <a:defRPr/>
            </a:pPr>
            <a:r>
              <a:rPr lang="en-US" sz="800" i="1" dirty="0">
                <a:solidFill>
                  <a:srgbClr val="FFFFFF"/>
                </a:solidFill>
                <a:latin typeface="Century Gothic" panose="020B0502020202020204" pitchFamily="34" charset="0"/>
                <a:sym typeface="Montserrat Regular"/>
              </a:rPr>
              <a:t>Photo by CHRISTOPHER FURLONG / GETTY IMAGES</a:t>
            </a:r>
          </a:p>
        </p:txBody>
      </p:sp>
      <p:sp>
        <p:nvSpPr>
          <p:cNvPr id="30" name="Rectangle 29">
            <a:extLst>
              <a:ext uri="{FF2B5EF4-FFF2-40B4-BE49-F238E27FC236}">
                <a16:creationId xmlns:a16="http://schemas.microsoft.com/office/drawing/2014/main" id="{73283CAA-2533-4CF0-A6C1-621638C0BBF3}"/>
              </a:ext>
            </a:extLst>
          </p:cNvPr>
          <p:cNvSpPr/>
          <p:nvPr/>
        </p:nvSpPr>
        <p:spPr>
          <a:xfrm>
            <a:off x="1883023" y="2127892"/>
            <a:ext cx="8435752" cy="2903424"/>
          </a:xfrm>
          <a:prstGeom prst="rect">
            <a:avLst/>
          </a:prstGeom>
          <a:solidFill>
            <a:schemeClr val="tx1"/>
          </a:solidFill>
        </p:spPr>
        <p:txBody>
          <a:bodyPr wrap="square">
            <a:spAutoFit/>
          </a:bodyPr>
          <a:lstStyle/>
          <a:p>
            <a:pPr defTabSz="457189">
              <a:lnSpc>
                <a:spcPct val="120000"/>
              </a:lnSpc>
              <a:defRPr/>
            </a:pPr>
            <a:endParaRPr lang="en-US" sz="1600" dirty="0">
              <a:solidFill>
                <a:srgbClr val="FFFFFF"/>
              </a:solidFill>
              <a:latin typeface="Century Gothic" panose="020B0502020202020204" pitchFamily="34" charset="0"/>
              <a:sym typeface="Montserrat Regular"/>
            </a:endParaRPr>
          </a:p>
          <a:p>
            <a:pPr algn="ctr" defTabSz="914377" hangingPunct="0">
              <a:lnSpc>
                <a:spcPct val="120000"/>
              </a:lnSpc>
              <a:defRPr/>
            </a:pPr>
            <a:r>
              <a:rPr lang="en-US" sz="2400" b="1" dirty="0">
                <a:solidFill>
                  <a:srgbClr val="FFFFFF"/>
                </a:solidFill>
                <a:latin typeface="Century Gothic" panose="020B0502020202020204" pitchFamily="34" charset="0"/>
                <a:sym typeface="Montserrat Regular"/>
              </a:rPr>
              <a:t>To tackle societal challenges, </a:t>
            </a:r>
          </a:p>
          <a:p>
            <a:pPr algn="ctr" defTabSz="914377" hangingPunct="0">
              <a:lnSpc>
                <a:spcPct val="120000"/>
              </a:lnSpc>
              <a:defRPr/>
            </a:pPr>
            <a:r>
              <a:rPr lang="en-US" sz="2400" b="1" dirty="0">
                <a:solidFill>
                  <a:srgbClr val="FFFFFF"/>
                </a:solidFill>
                <a:latin typeface="Century Gothic" panose="020B0502020202020204" pitchFamily="34" charset="0"/>
                <a:sym typeface="Montserrat Regular"/>
              </a:rPr>
              <a:t>innovation is necessary, but not sufficient.</a:t>
            </a:r>
          </a:p>
          <a:p>
            <a:pPr algn="ctr" defTabSz="914377" hangingPunct="0">
              <a:lnSpc>
                <a:spcPct val="120000"/>
              </a:lnSpc>
              <a:defRPr/>
            </a:pPr>
            <a:endParaRPr lang="en-US" sz="2400" b="1" dirty="0">
              <a:solidFill>
                <a:srgbClr val="FFFFFF"/>
              </a:solidFill>
              <a:latin typeface="Century Gothic" panose="020B0502020202020204" pitchFamily="34" charset="0"/>
              <a:sym typeface="Montserrat Regular"/>
            </a:endParaRPr>
          </a:p>
          <a:p>
            <a:pPr algn="ctr" defTabSz="914377" hangingPunct="0">
              <a:lnSpc>
                <a:spcPct val="120000"/>
              </a:lnSpc>
              <a:defRPr/>
            </a:pPr>
            <a:r>
              <a:rPr lang="en-US" sz="2400" b="1" kern="0" dirty="0">
                <a:solidFill>
                  <a:srgbClr val="FFFFFF"/>
                </a:solidFill>
                <a:latin typeface="Century Gothic" panose="020B0502020202020204" pitchFamily="34" charset="0"/>
                <a:cs typeface="Calibri" pitchFamily="34" charset="0"/>
                <a:sym typeface="Montserrat Regular"/>
              </a:rPr>
              <a:t>We need systemic, transformative change,</a:t>
            </a:r>
          </a:p>
          <a:p>
            <a:pPr algn="ctr" defTabSz="914377" hangingPunct="0">
              <a:lnSpc>
                <a:spcPct val="120000"/>
              </a:lnSpc>
              <a:defRPr/>
            </a:pPr>
            <a:r>
              <a:rPr lang="en-US" sz="2400" b="1" kern="0" dirty="0">
                <a:solidFill>
                  <a:srgbClr val="FFFFFF"/>
                </a:solidFill>
                <a:latin typeface="Century Gothic" panose="020B0502020202020204" pitchFamily="34" charset="0"/>
                <a:cs typeface="Calibri" pitchFamily="34" charset="0"/>
                <a:sym typeface="Montserrat Regular"/>
              </a:rPr>
              <a:t>i.e. transitions towards more just &amp; sustainable societies. </a:t>
            </a:r>
            <a:endParaRPr lang="nl-NL" sz="2400" b="1" kern="0" dirty="0">
              <a:solidFill>
                <a:srgbClr val="FFFFFF"/>
              </a:solidFill>
              <a:latin typeface="Century Gothic" panose="020B0502020202020204" pitchFamily="34" charset="0"/>
              <a:cs typeface="Calibri" pitchFamily="34" charset="0"/>
              <a:sym typeface="Montserrat Regular"/>
            </a:endParaRPr>
          </a:p>
          <a:p>
            <a:pPr marL="342891" indent="-342891" defTabSz="457189">
              <a:lnSpc>
                <a:spcPct val="120000"/>
              </a:lnSpc>
              <a:buFont typeface="Arial" panose="020B0604020202020204" pitchFamily="34" charset="0"/>
              <a:buChar char="•"/>
              <a:defRPr/>
            </a:pPr>
            <a:endParaRPr lang="nl-NL" b="1" kern="0" dirty="0">
              <a:solidFill>
                <a:srgbClr val="FFFFFF"/>
              </a:solidFill>
              <a:latin typeface="Century Gothic" panose="020B0502020202020204" pitchFamily="34" charset="0"/>
              <a:cs typeface="Calibri" pitchFamily="34" charset="0"/>
              <a:sym typeface="Montserrat Regular"/>
            </a:endParaRPr>
          </a:p>
        </p:txBody>
      </p:sp>
    </p:spTree>
    <p:extLst>
      <p:ext uri="{BB962C8B-B14F-4D97-AF65-F5344CB8AC3E}">
        <p14:creationId xmlns:p14="http://schemas.microsoft.com/office/powerpoint/2010/main" val="86111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pic>
        <p:nvPicPr>
          <p:cNvPr id="1097" name="Google Shape;1097;p154" descr="Instagram Logo - Free social icons"/>
          <p:cNvPicPr preferRelativeResize="0"/>
          <p:nvPr/>
        </p:nvPicPr>
        <p:blipFill rotWithShape="1">
          <a:blip r:embed="rId3">
            <a:alphaModFix/>
          </a:blip>
          <a:srcRect/>
          <a:stretch/>
        </p:blipFill>
        <p:spPr>
          <a:xfrm>
            <a:off x="756955" y="3925712"/>
            <a:ext cx="763644" cy="401529"/>
          </a:xfrm>
          <a:prstGeom prst="rect">
            <a:avLst/>
          </a:prstGeom>
          <a:noFill/>
          <a:ln>
            <a:noFill/>
          </a:ln>
        </p:spPr>
      </p:pic>
      <p:grpSp>
        <p:nvGrpSpPr>
          <p:cNvPr id="1098" name="Google Shape;1098;p154"/>
          <p:cNvGrpSpPr/>
          <p:nvPr/>
        </p:nvGrpSpPr>
        <p:grpSpPr>
          <a:xfrm>
            <a:off x="3195662" y="935969"/>
            <a:ext cx="8198837" cy="3649425"/>
            <a:chOff x="2816597" y="1293324"/>
            <a:chExt cx="6149128" cy="2737069"/>
          </a:xfrm>
        </p:grpSpPr>
        <p:pic>
          <p:nvPicPr>
            <p:cNvPr id="1099" name="Google Shape;1099;p154" descr="http://geniusquotes.org/wp-content/uploads/2014/02/quote-the-test-of-a-first-rate-intelligence-is-the-ability-to-hold-two-opposed-ideas-in-the-mind-at-the-f-scott-fitzgerald-291754.jpg"/>
            <p:cNvPicPr preferRelativeResize="0"/>
            <p:nvPr/>
          </p:nvPicPr>
          <p:blipFill rotWithShape="1">
            <a:blip r:embed="rId4">
              <a:alphaModFix/>
            </a:blip>
            <a:srcRect/>
            <a:stretch/>
          </p:blipFill>
          <p:spPr>
            <a:xfrm>
              <a:off x="2873700" y="1410607"/>
              <a:ext cx="6092025" cy="2607684"/>
            </a:xfrm>
            <a:prstGeom prst="rect">
              <a:avLst/>
            </a:prstGeom>
            <a:noFill/>
            <a:ln w="9525" cap="flat" cmpd="sng">
              <a:solidFill>
                <a:schemeClr val="lt1"/>
              </a:solidFill>
              <a:prstDash val="solid"/>
              <a:round/>
              <a:headEnd type="none" w="sm" len="sm"/>
              <a:tailEnd type="none" w="sm" len="sm"/>
            </a:ln>
          </p:spPr>
        </p:pic>
        <p:sp>
          <p:nvSpPr>
            <p:cNvPr id="1100" name="Google Shape;1100;p154"/>
            <p:cNvSpPr/>
            <p:nvPr/>
          </p:nvSpPr>
          <p:spPr>
            <a:xfrm>
              <a:off x="2816597" y="1293324"/>
              <a:ext cx="1622716" cy="2737069"/>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FFFFFF"/>
                </a:buClr>
                <a:buSzPts val="1800"/>
                <a:defRPr/>
              </a:pPr>
              <a:endParaRPr sz="2400" kern="0">
                <a:solidFill>
                  <a:srgbClr val="FFFFFF"/>
                </a:solidFill>
                <a:latin typeface="Arial"/>
                <a:ea typeface="Arial"/>
                <a:cs typeface="Arial"/>
                <a:sym typeface="Arial"/>
              </a:endParaRPr>
            </a:p>
          </p:txBody>
        </p:sp>
      </p:grpSp>
      <p:sp>
        <p:nvSpPr>
          <p:cNvPr id="1101" name="Google Shape;1101;p154"/>
          <p:cNvSpPr txBox="1"/>
          <p:nvPr/>
        </p:nvSpPr>
        <p:spPr>
          <a:xfrm>
            <a:off x="757568" y="515144"/>
            <a:ext cx="9645737" cy="943848"/>
          </a:xfrm>
          <a:prstGeom prst="rect">
            <a:avLst/>
          </a:prstGeom>
          <a:noFill/>
          <a:ln>
            <a:noFill/>
          </a:ln>
        </p:spPr>
        <p:txBody>
          <a:bodyPr spcFirstLastPara="1" wrap="square" lIns="121900" tIns="60933" rIns="121900" bIns="60933" anchor="t" anchorCtr="0">
            <a:noAutofit/>
          </a:bodyPr>
          <a:lstStyle/>
          <a:p>
            <a:pPr defTabSz="1219170">
              <a:buClr>
                <a:srgbClr val="000000"/>
              </a:buClr>
              <a:buSzPts val="4000"/>
              <a:defRPr/>
            </a:pPr>
            <a:r>
              <a:rPr lang="en" sz="5333" b="1" kern="0">
                <a:solidFill>
                  <a:srgbClr val="000000"/>
                </a:solidFill>
                <a:latin typeface="Century Gothic"/>
                <a:ea typeface="Century Gothic"/>
                <a:cs typeface="Century Gothic"/>
                <a:sym typeface="Century Gothic"/>
              </a:rPr>
              <a:t>Thank you!</a:t>
            </a:r>
            <a:endParaRPr sz="1867" kern="0">
              <a:solidFill>
                <a:srgbClr val="000000"/>
              </a:solidFill>
              <a:latin typeface="Arial"/>
              <a:cs typeface="Arial"/>
              <a:sym typeface="Arial"/>
            </a:endParaRPr>
          </a:p>
        </p:txBody>
      </p:sp>
      <p:sp>
        <p:nvSpPr>
          <p:cNvPr id="1102" name="Google Shape;1102;p154"/>
          <p:cNvSpPr/>
          <p:nvPr/>
        </p:nvSpPr>
        <p:spPr>
          <a:xfrm>
            <a:off x="872472" y="1505798"/>
            <a:ext cx="3530987" cy="121269"/>
          </a:xfrm>
          <a:prstGeom prst="rect">
            <a:avLst/>
          </a:prstGeom>
          <a:solidFill>
            <a:schemeClr val="dk1"/>
          </a:solidFill>
          <a:ln>
            <a:noFill/>
          </a:ln>
        </p:spPr>
        <p:txBody>
          <a:bodyPr spcFirstLastPara="1" wrap="square" lIns="121900" tIns="60933" rIns="121900" bIns="60933" anchor="t" anchorCtr="0">
            <a:noAutofit/>
          </a:bodyPr>
          <a:lstStyle/>
          <a:p>
            <a:pPr defTabSz="1219170">
              <a:buClr>
                <a:srgbClr val="FFFFFF"/>
              </a:buClr>
              <a:buSzPts val="1800"/>
              <a:defRPr/>
            </a:pPr>
            <a:endParaRPr sz="2400" kern="0">
              <a:solidFill>
                <a:srgbClr val="FFFFFF"/>
              </a:solidFill>
              <a:latin typeface="Century Gothic"/>
              <a:ea typeface="Century Gothic"/>
              <a:cs typeface="Century Gothic"/>
              <a:sym typeface="Century Gothic"/>
            </a:endParaRPr>
          </a:p>
        </p:txBody>
      </p:sp>
      <p:sp>
        <p:nvSpPr>
          <p:cNvPr id="1103" name="Google Shape;1103;p154"/>
          <p:cNvSpPr txBox="1"/>
          <p:nvPr/>
        </p:nvSpPr>
        <p:spPr>
          <a:xfrm>
            <a:off x="757567" y="1864683"/>
            <a:ext cx="5803815" cy="3217035"/>
          </a:xfrm>
          <a:prstGeom prst="rect">
            <a:avLst/>
          </a:prstGeom>
          <a:noFill/>
          <a:ln>
            <a:noFill/>
          </a:ln>
        </p:spPr>
        <p:txBody>
          <a:bodyPr spcFirstLastPara="1" wrap="square" lIns="121900" tIns="60933" rIns="121900" bIns="60933" anchor="t" anchorCtr="0">
            <a:noAutofit/>
          </a:bodyPr>
          <a:lstStyle/>
          <a:p>
            <a:pPr defTabSz="1219170">
              <a:buClr>
                <a:srgbClr val="000000"/>
              </a:buClr>
              <a:buSzPts val="1800"/>
              <a:defRPr/>
            </a:pPr>
            <a:r>
              <a:rPr lang="en" sz="2400" b="1" kern="0" dirty="0">
                <a:solidFill>
                  <a:srgbClr val="000000"/>
                </a:solidFill>
                <a:latin typeface="Century Gothic"/>
                <a:ea typeface="Century Gothic"/>
                <a:cs typeface="Century Gothic"/>
                <a:sym typeface="Century Gothic"/>
              </a:rPr>
              <a:t>Dr. Flor Avelino</a:t>
            </a:r>
            <a:endParaRPr sz="1867" kern="0" dirty="0">
              <a:solidFill>
                <a:srgbClr val="000000"/>
              </a:solidFill>
              <a:latin typeface="Arial"/>
              <a:cs typeface="Arial"/>
              <a:sym typeface="Arial"/>
            </a:endParaRPr>
          </a:p>
          <a:p>
            <a:pPr defTabSz="1219170">
              <a:lnSpc>
                <a:spcPct val="120000"/>
              </a:lnSpc>
              <a:buClr>
                <a:srgbClr val="000000"/>
              </a:buClr>
              <a:buSzPts val="1400"/>
              <a:defRPr/>
            </a:pPr>
            <a:r>
              <a:rPr lang="en" sz="1600" kern="0" dirty="0">
                <a:solidFill>
                  <a:srgbClr val="000000"/>
                </a:solidFill>
                <a:latin typeface="Century Gothic"/>
                <a:ea typeface="Century Gothic"/>
                <a:cs typeface="Century Gothic"/>
                <a:sym typeface="Century Gothic"/>
              </a:rPr>
              <a:t>Erasmus University Rotterdam</a:t>
            </a:r>
            <a:endParaRPr sz="1867" kern="0" dirty="0">
              <a:solidFill>
                <a:srgbClr val="000000"/>
              </a:solidFill>
              <a:latin typeface="Century Gothic"/>
              <a:ea typeface="Century Gothic"/>
              <a:cs typeface="Century Gothic"/>
              <a:sym typeface="Century Gothic"/>
            </a:endParaRPr>
          </a:p>
          <a:p>
            <a:pPr defTabSz="1219170">
              <a:lnSpc>
                <a:spcPct val="120000"/>
              </a:lnSpc>
              <a:buClr>
                <a:srgbClr val="000000"/>
              </a:buClr>
              <a:buSzPts val="1400"/>
              <a:defRPr/>
            </a:pPr>
            <a:r>
              <a:rPr lang="en" sz="1867" u="sng" kern="0" dirty="0">
                <a:solidFill>
                  <a:srgbClr val="000000"/>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avelino@drift.eur.nl</a:t>
            </a:r>
            <a:r>
              <a:rPr lang="en" sz="1867" kern="0" dirty="0">
                <a:solidFill>
                  <a:srgbClr val="000000"/>
                </a:solidFill>
                <a:latin typeface="Century Gothic"/>
                <a:ea typeface="Century Gothic"/>
                <a:cs typeface="Century Gothic"/>
                <a:sym typeface="Century Gothic"/>
              </a:rPr>
              <a:t> </a:t>
            </a:r>
            <a:endParaRPr sz="1867" kern="0" dirty="0">
              <a:solidFill>
                <a:srgbClr val="000000"/>
              </a:solidFill>
              <a:latin typeface="Arial"/>
              <a:cs typeface="Arial"/>
              <a:sym typeface="Arial"/>
            </a:endParaRPr>
          </a:p>
          <a:p>
            <a:pPr defTabSz="1219170">
              <a:lnSpc>
                <a:spcPct val="120000"/>
              </a:lnSpc>
              <a:buClr>
                <a:srgbClr val="000000"/>
              </a:buClr>
              <a:buSzPts val="1400"/>
              <a:defRPr/>
            </a:pPr>
            <a:endParaRPr sz="1867" kern="0" dirty="0">
              <a:solidFill>
                <a:srgbClr val="000000"/>
              </a:solidFill>
              <a:latin typeface="Century Gothic"/>
              <a:ea typeface="Century Gothic"/>
              <a:cs typeface="Century Gothic"/>
              <a:sym typeface="Century Gothic"/>
            </a:endParaRPr>
          </a:p>
          <a:p>
            <a:pPr defTabSz="1219170">
              <a:lnSpc>
                <a:spcPct val="120000"/>
              </a:lnSpc>
              <a:buClr>
                <a:srgbClr val="000000"/>
              </a:buClr>
              <a:buSzPts val="1400"/>
              <a:defRPr/>
            </a:pPr>
            <a:r>
              <a:rPr lang="en" sz="1867" kern="0" dirty="0">
                <a:solidFill>
                  <a:srgbClr val="000000"/>
                </a:solidFill>
                <a:latin typeface="Century Gothic"/>
                <a:ea typeface="Century Gothic"/>
                <a:cs typeface="Century Gothic"/>
                <a:sym typeface="Century Gothic"/>
              </a:rPr>
              <a:t>	@FlorAvelino</a:t>
            </a:r>
            <a:endParaRPr sz="1867" kern="0" dirty="0">
              <a:solidFill>
                <a:srgbClr val="000000"/>
              </a:solidFill>
              <a:latin typeface="Century Gothic"/>
              <a:ea typeface="Century Gothic"/>
              <a:cs typeface="Century Gothic"/>
              <a:sym typeface="Century Gothic"/>
            </a:endParaRPr>
          </a:p>
          <a:p>
            <a:pPr defTabSz="1219170">
              <a:lnSpc>
                <a:spcPct val="120000"/>
              </a:lnSpc>
              <a:buClr>
                <a:srgbClr val="000000"/>
              </a:buClr>
              <a:buSzPts val="1400"/>
              <a:defRPr/>
            </a:pPr>
            <a:endParaRPr sz="1867" kern="0" dirty="0">
              <a:solidFill>
                <a:srgbClr val="000000"/>
              </a:solidFill>
              <a:latin typeface="Century Gothic"/>
              <a:ea typeface="Century Gothic"/>
              <a:cs typeface="Century Gothic"/>
              <a:sym typeface="Century Gothic"/>
            </a:endParaRPr>
          </a:p>
          <a:p>
            <a:pPr defTabSz="1219170">
              <a:lnSpc>
                <a:spcPct val="120000"/>
              </a:lnSpc>
              <a:buClr>
                <a:srgbClr val="000000"/>
              </a:buClr>
              <a:buSzPts val="1400"/>
              <a:defRPr/>
            </a:pPr>
            <a:r>
              <a:rPr lang="en" sz="1867" kern="0" dirty="0">
                <a:solidFill>
                  <a:srgbClr val="000000"/>
                </a:solidFill>
                <a:latin typeface="Century Gothic"/>
                <a:ea typeface="Century Gothic"/>
                <a:cs typeface="Century Gothic"/>
                <a:sym typeface="Century Gothic"/>
              </a:rPr>
              <a:t>	@Alterotopia</a:t>
            </a:r>
            <a:endParaRPr sz="1867" kern="0" dirty="0">
              <a:solidFill>
                <a:srgbClr val="000000"/>
              </a:solidFill>
              <a:latin typeface="Century Gothic"/>
              <a:ea typeface="Century Gothic"/>
              <a:cs typeface="Century Gothic"/>
              <a:sym typeface="Century Gothic"/>
            </a:endParaRPr>
          </a:p>
          <a:p>
            <a:pPr defTabSz="1219170">
              <a:lnSpc>
                <a:spcPct val="120000"/>
              </a:lnSpc>
              <a:buClr>
                <a:srgbClr val="000000"/>
              </a:buClr>
              <a:buSzPts val="1400"/>
              <a:defRPr/>
            </a:pPr>
            <a:r>
              <a:rPr lang="en" sz="1867" kern="0" dirty="0">
                <a:solidFill>
                  <a:srgbClr val="000000"/>
                </a:solidFill>
                <a:latin typeface="Century Gothic"/>
                <a:ea typeface="Century Gothic"/>
                <a:cs typeface="Century Gothic"/>
                <a:sym typeface="Century Gothic"/>
              </a:rPr>
              <a:t>	</a:t>
            </a:r>
            <a:endParaRPr sz="1867" kern="0" dirty="0">
              <a:solidFill>
                <a:srgbClr val="000000"/>
              </a:solidFill>
              <a:latin typeface="Arial"/>
              <a:cs typeface="Arial"/>
              <a:sym typeface="Arial"/>
            </a:endParaRPr>
          </a:p>
          <a:p>
            <a:pPr defTabSz="1219170">
              <a:lnSpc>
                <a:spcPct val="120000"/>
              </a:lnSpc>
              <a:buClr>
                <a:srgbClr val="000000"/>
              </a:buClr>
              <a:buSzPts val="1400"/>
              <a:defRPr/>
            </a:pPr>
            <a:r>
              <a:rPr lang="en" sz="1867" kern="0" dirty="0">
                <a:solidFill>
                  <a:srgbClr val="000000"/>
                </a:solidFill>
                <a:latin typeface="Century Gothic"/>
                <a:ea typeface="Century Gothic"/>
                <a:cs typeface="Century Gothic"/>
                <a:sym typeface="Century Gothic"/>
              </a:rPr>
              <a:t>	@flor.avelino.5</a:t>
            </a:r>
            <a:endParaRPr sz="1867" kern="0" dirty="0">
              <a:solidFill>
                <a:srgbClr val="000000"/>
              </a:solidFill>
              <a:latin typeface="Arial"/>
              <a:cs typeface="Arial"/>
              <a:sym typeface="Arial"/>
            </a:endParaRPr>
          </a:p>
        </p:txBody>
      </p:sp>
      <p:pic>
        <p:nvPicPr>
          <p:cNvPr id="1104" name="Google Shape;1104;p154"/>
          <p:cNvPicPr preferRelativeResize="0"/>
          <p:nvPr/>
        </p:nvPicPr>
        <p:blipFill rotWithShape="1">
          <a:blip r:embed="rId6">
            <a:alphaModFix/>
          </a:blip>
          <a:srcRect/>
          <a:stretch/>
        </p:blipFill>
        <p:spPr>
          <a:xfrm>
            <a:off x="4091515" y="5797017"/>
            <a:ext cx="2203893" cy="915768"/>
          </a:xfrm>
          <a:prstGeom prst="rect">
            <a:avLst/>
          </a:prstGeom>
          <a:noFill/>
          <a:ln>
            <a:noFill/>
          </a:ln>
        </p:spPr>
      </p:pic>
      <p:pic>
        <p:nvPicPr>
          <p:cNvPr id="1105" name="Google Shape;1105;p154"/>
          <p:cNvPicPr preferRelativeResize="0"/>
          <p:nvPr/>
        </p:nvPicPr>
        <p:blipFill rotWithShape="1">
          <a:blip r:embed="rId7">
            <a:alphaModFix/>
          </a:blip>
          <a:srcRect/>
          <a:stretch/>
        </p:blipFill>
        <p:spPr>
          <a:xfrm>
            <a:off x="6340031" y="5787886"/>
            <a:ext cx="1641411" cy="1011481"/>
          </a:xfrm>
          <a:prstGeom prst="rect">
            <a:avLst/>
          </a:prstGeom>
          <a:noFill/>
          <a:ln>
            <a:noFill/>
          </a:ln>
        </p:spPr>
      </p:pic>
      <p:pic>
        <p:nvPicPr>
          <p:cNvPr id="1106" name="Google Shape;1106;p154" descr="A close up of a logo&#10;&#10;Description automatically generated"/>
          <p:cNvPicPr preferRelativeResize="0"/>
          <p:nvPr/>
        </p:nvPicPr>
        <p:blipFill rotWithShape="1">
          <a:blip r:embed="rId8">
            <a:alphaModFix/>
          </a:blip>
          <a:srcRect/>
          <a:stretch/>
        </p:blipFill>
        <p:spPr>
          <a:xfrm>
            <a:off x="1044599" y="5510763"/>
            <a:ext cx="2151063" cy="1579179"/>
          </a:xfrm>
          <a:prstGeom prst="rect">
            <a:avLst/>
          </a:prstGeom>
          <a:noFill/>
          <a:ln>
            <a:noFill/>
          </a:ln>
        </p:spPr>
      </p:pic>
      <p:grpSp>
        <p:nvGrpSpPr>
          <p:cNvPr id="1107" name="Google Shape;1107;p154"/>
          <p:cNvGrpSpPr/>
          <p:nvPr/>
        </p:nvGrpSpPr>
        <p:grpSpPr>
          <a:xfrm>
            <a:off x="9518075" y="5712148"/>
            <a:ext cx="2673925" cy="895800"/>
            <a:chOff x="1874865" y="103231"/>
            <a:chExt cx="4899576" cy="1604450"/>
          </a:xfrm>
        </p:grpSpPr>
        <p:pic>
          <p:nvPicPr>
            <p:cNvPr id="1108" name="Google Shape;1108;p154" descr="D:\Flor Avelino\Documents\0. TRANSIT\WP6\May 2014 TRANSIT-logo's-templates\Logo's\LORES RBG\transit_logos_def-1.png"/>
            <p:cNvPicPr preferRelativeResize="0"/>
            <p:nvPr/>
          </p:nvPicPr>
          <p:blipFill rotWithShape="1">
            <a:blip r:embed="rId9">
              <a:alphaModFix/>
            </a:blip>
            <a:srcRect/>
            <a:stretch/>
          </p:blipFill>
          <p:spPr>
            <a:xfrm>
              <a:off x="3149416" y="103231"/>
              <a:ext cx="3625025" cy="1591525"/>
            </a:xfrm>
            <a:prstGeom prst="rect">
              <a:avLst/>
            </a:prstGeom>
            <a:noFill/>
            <a:ln>
              <a:noFill/>
            </a:ln>
          </p:spPr>
        </p:pic>
        <p:pic>
          <p:nvPicPr>
            <p:cNvPr id="1109" name="Google Shape;1109;p154" descr="D:\Flor Avelino\Documents\0. TRANSIT\WP6\May 2014 TRANSIT-logo's-templates\Logo's\LORES RBG\transit_logo_SMALL.png"/>
            <p:cNvPicPr preferRelativeResize="0"/>
            <p:nvPr/>
          </p:nvPicPr>
          <p:blipFill rotWithShape="1">
            <a:blip r:embed="rId10">
              <a:alphaModFix/>
            </a:blip>
            <a:srcRect/>
            <a:stretch/>
          </p:blipFill>
          <p:spPr>
            <a:xfrm>
              <a:off x="1874865" y="235145"/>
              <a:ext cx="1472536" cy="1472536"/>
            </a:xfrm>
            <a:prstGeom prst="rect">
              <a:avLst/>
            </a:prstGeom>
            <a:noFill/>
            <a:ln>
              <a:noFill/>
            </a:ln>
          </p:spPr>
        </p:pic>
      </p:grpSp>
      <p:pic>
        <p:nvPicPr>
          <p:cNvPr id="1110" name="Google Shape;1110;p154" descr="A picture containing clock, drawing&#10;&#10;Description automatically generated"/>
          <p:cNvPicPr preferRelativeResize="0"/>
          <p:nvPr/>
        </p:nvPicPr>
        <p:blipFill rotWithShape="1">
          <a:blip r:embed="rId11">
            <a:alphaModFix/>
          </a:blip>
          <a:srcRect/>
          <a:stretch/>
        </p:blipFill>
        <p:spPr>
          <a:xfrm>
            <a:off x="2993201" y="5495733"/>
            <a:ext cx="1004603" cy="1262067"/>
          </a:xfrm>
          <a:prstGeom prst="rect">
            <a:avLst/>
          </a:prstGeom>
          <a:noFill/>
          <a:ln>
            <a:noFill/>
          </a:ln>
        </p:spPr>
      </p:pic>
      <p:pic>
        <p:nvPicPr>
          <p:cNvPr id="1111" name="Google Shape;1111;p154"/>
          <p:cNvPicPr preferRelativeResize="0"/>
          <p:nvPr/>
        </p:nvPicPr>
        <p:blipFill rotWithShape="1">
          <a:blip r:embed="rId12">
            <a:alphaModFix/>
          </a:blip>
          <a:srcRect/>
          <a:stretch/>
        </p:blipFill>
        <p:spPr>
          <a:xfrm>
            <a:off x="7856318" y="5787886"/>
            <a:ext cx="1641409" cy="863941"/>
          </a:xfrm>
          <a:prstGeom prst="rect">
            <a:avLst/>
          </a:prstGeom>
          <a:noFill/>
          <a:ln>
            <a:noFill/>
          </a:ln>
        </p:spPr>
      </p:pic>
      <p:pic>
        <p:nvPicPr>
          <p:cNvPr id="1112" name="Google Shape;1112;p154"/>
          <p:cNvPicPr preferRelativeResize="0"/>
          <p:nvPr/>
        </p:nvPicPr>
        <p:blipFill rotWithShape="1">
          <a:blip r:embed="rId13">
            <a:alphaModFix/>
          </a:blip>
          <a:srcRect/>
          <a:stretch/>
        </p:blipFill>
        <p:spPr>
          <a:xfrm>
            <a:off x="146420" y="5734929"/>
            <a:ext cx="1119245" cy="1117395"/>
          </a:xfrm>
          <a:prstGeom prst="rect">
            <a:avLst/>
          </a:prstGeom>
          <a:noFill/>
          <a:ln>
            <a:noFill/>
          </a:ln>
        </p:spPr>
      </p:pic>
      <p:sp>
        <p:nvSpPr>
          <p:cNvPr id="1113" name="Google Shape;1113;p154"/>
          <p:cNvSpPr/>
          <p:nvPr/>
        </p:nvSpPr>
        <p:spPr>
          <a:xfrm>
            <a:off x="2" y="5334174"/>
            <a:ext cx="12191999" cy="60959"/>
          </a:xfrm>
          <a:prstGeom prst="rect">
            <a:avLst/>
          </a:prstGeom>
          <a:solidFill>
            <a:schemeClr val="dk1"/>
          </a:solidFill>
          <a:ln>
            <a:noFill/>
          </a:ln>
        </p:spPr>
        <p:txBody>
          <a:bodyPr spcFirstLastPara="1" wrap="square" lIns="121900" tIns="60933" rIns="121900" bIns="60933" anchor="t" anchorCtr="0">
            <a:noAutofit/>
          </a:bodyPr>
          <a:lstStyle/>
          <a:p>
            <a:pPr defTabSz="1219170">
              <a:buClr>
                <a:srgbClr val="FFFFFF"/>
              </a:buClr>
              <a:buSzPts val="1400"/>
              <a:defRPr/>
            </a:pPr>
            <a:endParaRPr sz="1867" kern="0">
              <a:solidFill>
                <a:srgbClr val="FFFFFF"/>
              </a:solidFill>
              <a:latin typeface="Century Gothic"/>
              <a:ea typeface="Century Gothic"/>
              <a:cs typeface="Century Gothic"/>
              <a:sym typeface="Century Gothic"/>
            </a:endParaRPr>
          </a:p>
        </p:txBody>
      </p:sp>
      <p:pic>
        <p:nvPicPr>
          <p:cNvPr id="1114" name="Google Shape;1114;p154" descr="Black twitter icon - Free black social icons"/>
          <p:cNvPicPr preferRelativeResize="0"/>
          <p:nvPr/>
        </p:nvPicPr>
        <p:blipFill rotWithShape="1">
          <a:blip r:embed="rId14">
            <a:alphaModFix/>
          </a:blip>
          <a:srcRect/>
          <a:stretch/>
        </p:blipFill>
        <p:spPr>
          <a:xfrm>
            <a:off x="933557" y="3257117"/>
            <a:ext cx="410440" cy="410440"/>
          </a:xfrm>
          <a:prstGeom prst="rect">
            <a:avLst/>
          </a:prstGeom>
          <a:noFill/>
          <a:ln>
            <a:noFill/>
          </a:ln>
        </p:spPr>
      </p:pic>
      <p:pic>
        <p:nvPicPr>
          <p:cNvPr id="1115" name="Google Shape;1115;p154" descr="Free Facebook logo icon | Flaticon"/>
          <p:cNvPicPr preferRelativeResize="0"/>
          <p:nvPr/>
        </p:nvPicPr>
        <p:blipFill rotWithShape="1">
          <a:blip r:embed="rId15">
            <a:alphaModFix/>
          </a:blip>
          <a:srcRect/>
          <a:stretch/>
        </p:blipFill>
        <p:spPr>
          <a:xfrm>
            <a:off x="933558" y="4585394"/>
            <a:ext cx="410441" cy="410441"/>
          </a:xfrm>
          <a:prstGeom prst="rect">
            <a:avLst/>
          </a:prstGeom>
          <a:noFill/>
          <a:ln>
            <a:noFill/>
          </a:ln>
        </p:spPr>
      </p:pic>
      <p:pic>
        <p:nvPicPr>
          <p:cNvPr id="1116" name="Google Shape;1116;p154" descr="http://www.euclids-project.eu/sites/euclids-project.eu/files/European_Union_80a56_450x450_0.png"/>
          <p:cNvPicPr preferRelativeResize="0"/>
          <p:nvPr/>
        </p:nvPicPr>
        <p:blipFill rotWithShape="1">
          <a:blip r:embed="rId16">
            <a:alphaModFix/>
          </a:blip>
          <a:srcRect/>
          <a:stretch/>
        </p:blipFill>
        <p:spPr>
          <a:xfrm rot="10800000" flipH="1">
            <a:off x="11290647" y="6293625"/>
            <a:ext cx="803631" cy="491780"/>
          </a:xfrm>
          <a:prstGeom prst="rect">
            <a:avLst/>
          </a:prstGeom>
          <a:noFill/>
          <a:ln>
            <a:noFill/>
          </a:ln>
        </p:spPr>
      </p:pic>
      <p:pic>
        <p:nvPicPr>
          <p:cNvPr id="2" name="Picture 1">
            <a:extLst>
              <a:ext uri="{FF2B5EF4-FFF2-40B4-BE49-F238E27FC236}">
                <a16:creationId xmlns:a16="http://schemas.microsoft.com/office/drawing/2014/main" id="{E6BCFC02-53D3-48F0-B1C1-6E1C8A95BF41}"/>
              </a:ext>
            </a:extLst>
          </p:cNvPr>
          <p:cNvPicPr>
            <a:picLocks noChangeAspect="1"/>
          </p:cNvPicPr>
          <p:nvPr/>
        </p:nvPicPr>
        <p:blipFill>
          <a:blip r:embed="rId17"/>
          <a:stretch>
            <a:fillRect/>
          </a:stretch>
        </p:blipFill>
        <p:spPr>
          <a:xfrm>
            <a:off x="4938058" y="899035"/>
            <a:ext cx="6949972" cy="3915151"/>
          </a:xfrm>
          <a:prstGeom prst="rect">
            <a:avLst/>
          </a:prstGeom>
        </p:spPr>
      </p:pic>
    </p:spTree>
    <p:extLst>
      <p:ext uri="{BB962C8B-B14F-4D97-AF65-F5344CB8AC3E}">
        <p14:creationId xmlns:p14="http://schemas.microsoft.com/office/powerpoint/2010/main" val="1345635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p:cNvGrpSpPr/>
          <p:nvPr/>
        </p:nvGrpSpPr>
        <p:grpSpPr>
          <a:xfrm>
            <a:off x="6465543" y="1027050"/>
            <a:ext cx="2787060" cy="4064000"/>
            <a:chOff x="4883629" y="0"/>
            <a:chExt cx="2090295" cy="304800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3629" y="0"/>
              <a:ext cx="2090295" cy="3048000"/>
            </a:xfrm>
            <a:prstGeom prst="rect">
              <a:avLst/>
            </a:prstGeom>
          </p:spPr>
        </p:pic>
        <p:sp>
          <p:nvSpPr>
            <p:cNvPr id="7" name="Rectangle 6"/>
            <p:cNvSpPr/>
            <p:nvPr/>
          </p:nvSpPr>
          <p:spPr>
            <a:xfrm>
              <a:off x="5412278" y="2859704"/>
              <a:ext cx="1528303" cy="161583"/>
            </a:xfrm>
            <a:prstGeom prst="rect">
              <a:avLst/>
            </a:prstGeom>
          </p:spPr>
          <p:txBody>
            <a:bodyPr wrap="none">
              <a:spAutoFit/>
            </a:bodyPr>
            <a:lstStyle/>
            <a:p>
              <a:pPr defTabSz="609555">
                <a:defRPr/>
              </a:pPr>
              <a:r>
                <a:rPr lang="en-US" sz="800" i="1" dirty="0">
                  <a:solidFill>
                    <a:srgbClr val="FFFFFF">
                      <a:lumMod val="50000"/>
                    </a:srgbClr>
                  </a:solidFill>
                  <a:latin typeface="Century Gothic" panose="020B0502020202020204" pitchFamily="34" charset="0"/>
                  <a:sym typeface="Montserrat Regular"/>
                </a:rPr>
                <a:t>Photo by Chris LeBoutillier from Pexels</a:t>
              </a:r>
            </a:p>
          </p:txBody>
        </p:sp>
      </p:grpSp>
      <p:sp>
        <p:nvSpPr>
          <p:cNvPr id="13" name="Rectangle 12"/>
          <p:cNvSpPr/>
          <p:nvPr/>
        </p:nvSpPr>
        <p:spPr>
          <a:xfrm>
            <a:off x="3284668" y="4200604"/>
            <a:ext cx="5821233" cy="2431435"/>
          </a:xfrm>
          <a:prstGeom prst="rect">
            <a:avLst/>
          </a:prstGeom>
        </p:spPr>
        <p:txBody>
          <a:bodyPr wrap="square">
            <a:spAutoFit/>
          </a:bodyPr>
          <a:lstStyle/>
          <a:p>
            <a:pPr defTabSz="914332">
              <a:defRPr/>
            </a:pPr>
            <a:r>
              <a:rPr lang="nl-NL" sz="1400" b="1" i="1" spc="200" dirty="0" err="1">
                <a:solidFill>
                  <a:srgbClr val="FFFFFF"/>
                </a:solidFill>
                <a:latin typeface="Century Gothic" panose="020B0502020202020204" pitchFamily="34" charset="0"/>
                <a:sym typeface="Montserrat Regular"/>
              </a:rPr>
              <a:t>social</a:t>
            </a:r>
            <a:r>
              <a:rPr lang="nl-NL" sz="1400" b="1" i="1" spc="200" dirty="0">
                <a:solidFill>
                  <a:srgbClr val="FFFFFF"/>
                </a:solidFill>
                <a:latin typeface="Century Gothic" panose="020B0502020202020204" pitchFamily="34" charset="0"/>
                <a:sym typeface="Montserrat Regular"/>
              </a:rPr>
              <a:t> </a:t>
            </a:r>
            <a:r>
              <a:rPr lang="nl-NL" sz="1400" b="1" i="1" spc="200" dirty="0" err="1">
                <a:solidFill>
                  <a:srgbClr val="FFFFFF"/>
                </a:solidFill>
                <a:latin typeface="Century Gothic" panose="020B0502020202020204" pitchFamily="34" charset="0"/>
                <a:sym typeface="Montserrat Regular"/>
              </a:rPr>
              <a:t>innovations</a:t>
            </a:r>
            <a:r>
              <a:rPr lang="nl-NL" sz="1400" b="1" i="1" spc="200" dirty="0">
                <a:solidFill>
                  <a:srgbClr val="FFFFFF"/>
                </a:solidFill>
                <a:latin typeface="Century Gothic" panose="020B0502020202020204" pitchFamily="34" charset="0"/>
                <a:sym typeface="Montserrat Regular"/>
              </a:rPr>
              <a:t> are </a:t>
            </a:r>
          </a:p>
          <a:p>
            <a:pPr defTabSz="914332">
              <a:defRPr/>
            </a:pPr>
            <a:r>
              <a:rPr lang="nl-NL" sz="1400" b="1" i="1" spc="200" dirty="0">
                <a:solidFill>
                  <a:srgbClr val="FFFFFF"/>
                </a:solidFill>
                <a:latin typeface="Century Gothic" panose="020B0502020202020204" pitchFamily="34" charset="0"/>
                <a:sym typeface="Montserrat Regular"/>
              </a:rPr>
              <a:t>transformative to the </a:t>
            </a:r>
          </a:p>
          <a:p>
            <a:pPr defTabSz="914332">
              <a:defRPr/>
            </a:pPr>
            <a:r>
              <a:rPr lang="nl-NL" sz="1400" b="1" i="1" spc="200" dirty="0">
                <a:solidFill>
                  <a:srgbClr val="FFFFFF"/>
                </a:solidFill>
                <a:latin typeface="Century Gothic" panose="020B0502020202020204" pitchFamily="34" charset="0"/>
                <a:sym typeface="Montserrat Regular"/>
              </a:rPr>
              <a:t>extent that they</a:t>
            </a:r>
          </a:p>
          <a:p>
            <a:pPr defTabSz="914332">
              <a:defRPr/>
            </a:pPr>
            <a:endParaRPr lang="nl-NL" sz="1400" i="1" spc="200" dirty="0">
              <a:solidFill>
                <a:srgbClr val="FFFFFF"/>
              </a:solidFill>
              <a:latin typeface="Century Gothic" panose="020B0502020202020204" pitchFamily="34" charset="0"/>
              <a:sym typeface="Montserrat Regular"/>
            </a:endParaRPr>
          </a:p>
          <a:p>
            <a:pPr marL="285730" indent="-285730" defTabSz="914332">
              <a:buFont typeface="Arial" panose="020B0604020202020204" pitchFamily="34" charset="0"/>
              <a:buChar char="•"/>
              <a:defRPr/>
            </a:pPr>
            <a:r>
              <a:rPr lang="nl-NL" b="1" i="1" spc="200" dirty="0">
                <a:solidFill>
                  <a:srgbClr val="FFFFFF"/>
                </a:solidFill>
                <a:latin typeface="Century Gothic" panose="020B0502020202020204" pitchFamily="34" charset="0"/>
                <a:sym typeface="Montserrat Regular"/>
              </a:rPr>
              <a:t>challenge</a:t>
            </a:r>
          </a:p>
          <a:p>
            <a:pPr marL="285730" indent="-285730" defTabSz="914332">
              <a:buFont typeface="Arial" panose="020B0604020202020204" pitchFamily="34" charset="0"/>
              <a:buChar char="•"/>
              <a:defRPr/>
            </a:pPr>
            <a:r>
              <a:rPr lang="nl-NL" b="1" i="1" spc="200" dirty="0">
                <a:solidFill>
                  <a:srgbClr val="FFFFFF"/>
                </a:solidFill>
                <a:latin typeface="Century Gothic" panose="020B0502020202020204" pitchFamily="34" charset="0"/>
                <a:sym typeface="Montserrat Regular"/>
              </a:rPr>
              <a:t>alter</a:t>
            </a:r>
          </a:p>
          <a:p>
            <a:pPr marL="285730" indent="-285730" defTabSz="914332">
              <a:buFont typeface="Arial" panose="020B0604020202020204" pitchFamily="34" charset="0"/>
              <a:buChar char="•"/>
              <a:defRPr/>
            </a:pPr>
            <a:r>
              <a:rPr lang="nl-NL" b="1" i="1" spc="200" dirty="0">
                <a:solidFill>
                  <a:srgbClr val="FFFFFF"/>
                </a:solidFill>
                <a:latin typeface="Century Gothic" panose="020B0502020202020204" pitchFamily="34" charset="0"/>
                <a:sym typeface="Montserrat Regular"/>
              </a:rPr>
              <a:t>replace</a:t>
            </a:r>
          </a:p>
          <a:p>
            <a:pPr defTabSz="914332">
              <a:defRPr/>
            </a:pPr>
            <a:endParaRPr lang="nl-NL" sz="1400" i="1" spc="200" dirty="0">
              <a:solidFill>
                <a:srgbClr val="FFFFFF"/>
              </a:solidFill>
              <a:latin typeface="Century Gothic" panose="020B0502020202020204" pitchFamily="34" charset="0"/>
              <a:sym typeface="Montserrat Regular"/>
            </a:endParaRPr>
          </a:p>
          <a:p>
            <a:pPr defTabSz="914332">
              <a:defRPr/>
            </a:pPr>
            <a:r>
              <a:rPr lang="nl-NL" sz="1400" b="1" i="1" spc="200" dirty="0">
                <a:solidFill>
                  <a:srgbClr val="FFFFFF"/>
                </a:solidFill>
                <a:latin typeface="Century Gothic" panose="020B0502020202020204" pitchFamily="34" charset="0"/>
                <a:sym typeface="Montserrat Regular"/>
              </a:rPr>
              <a:t>dominant </a:t>
            </a:r>
            <a:r>
              <a:rPr lang="nl-NL" sz="1400" b="1" i="1" spc="200" dirty="0" err="1">
                <a:solidFill>
                  <a:srgbClr val="FFFFFF"/>
                </a:solidFill>
                <a:latin typeface="Century Gothic" panose="020B0502020202020204" pitchFamily="34" charset="0"/>
                <a:sym typeface="Montserrat Regular"/>
              </a:rPr>
              <a:t>structures</a:t>
            </a:r>
            <a:r>
              <a:rPr lang="nl-NL" sz="1400" b="1" i="1" spc="200" dirty="0">
                <a:solidFill>
                  <a:srgbClr val="FFFFFF"/>
                </a:solidFill>
                <a:latin typeface="Century Gothic" panose="020B0502020202020204" pitchFamily="34" charset="0"/>
                <a:sym typeface="Montserrat Regular"/>
              </a:rPr>
              <a:t> &amp; power relations                        </a:t>
            </a:r>
            <a:r>
              <a:rPr lang="nl-NL" sz="1400" b="1" i="1" spc="200" dirty="0" err="1">
                <a:solidFill>
                  <a:srgbClr val="FFFFFF"/>
                </a:solidFill>
                <a:latin typeface="Century Gothic" panose="020B0502020202020204" pitchFamily="34" charset="0"/>
                <a:sym typeface="Montserrat Regular"/>
              </a:rPr>
              <a:t>that</a:t>
            </a:r>
            <a:r>
              <a:rPr lang="nl-NL" sz="1400" b="1" i="1" spc="200" dirty="0">
                <a:solidFill>
                  <a:srgbClr val="FFFFFF"/>
                </a:solidFill>
                <a:latin typeface="Century Gothic" panose="020B0502020202020204" pitchFamily="34" charset="0"/>
                <a:sym typeface="Montserrat Regular"/>
              </a:rPr>
              <a:t> </a:t>
            </a:r>
            <a:r>
              <a:rPr lang="nl-NL" sz="1400" b="1" i="1" spc="200" dirty="0" err="1">
                <a:solidFill>
                  <a:srgbClr val="FFFFFF"/>
                </a:solidFill>
                <a:latin typeface="Century Gothic" panose="020B0502020202020204" pitchFamily="34" charset="0"/>
                <a:sym typeface="Montserrat Regular"/>
              </a:rPr>
              <a:t>underlie</a:t>
            </a:r>
            <a:r>
              <a:rPr lang="nl-NL" sz="1400" b="1" i="1" spc="200" dirty="0">
                <a:solidFill>
                  <a:srgbClr val="FFFFFF"/>
                </a:solidFill>
                <a:latin typeface="Century Gothic" panose="020B0502020202020204" pitchFamily="34" charset="0"/>
                <a:sym typeface="Montserrat Regular"/>
              </a:rPr>
              <a:t> </a:t>
            </a:r>
            <a:r>
              <a:rPr lang="nl-NL" sz="1400" b="1" i="1" spc="200" dirty="0" err="1">
                <a:solidFill>
                  <a:srgbClr val="FFFFFF"/>
                </a:solidFill>
                <a:latin typeface="Century Gothic" panose="020B0502020202020204" pitchFamily="34" charset="0"/>
                <a:sym typeface="Montserrat Regular"/>
              </a:rPr>
              <a:t>societal</a:t>
            </a:r>
            <a:r>
              <a:rPr lang="nl-NL" sz="1400" b="1" i="1" spc="200" dirty="0">
                <a:solidFill>
                  <a:srgbClr val="FFFFFF"/>
                </a:solidFill>
                <a:latin typeface="Century Gothic" panose="020B0502020202020204" pitchFamily="34" charset="0"/>
                <a:sym typeface="Montserrat Regular"/>
              </a:rPr>
              <a:t> </a:t>
            </a:r>
            <a:r>
              <a:rPr lang="nl-NL" sz="1400" b="1" i="1" spc="200" dirty="0" err="1">
                <a:solidFill>
                  <a:srgbClr val="FFFFFF"/>
                </a:solidFill>
                <a:latin typeface="Century Gothic" panose="020B0502020202020204" pitchFamily="34" charset="0"/>
                <a:sym typeface="Montserrat Regular"/>
              </a:rPr>
              <a:t>challenges</a:t>
            </a:r>
            <a:endParaRPr lang="nl-NL" sz="1400" b="1" i="1" spc="200" dirty="0">
              <a:solidFill>
                <a:srgbClr val="FFFFFF"/>
              </a:solidFill>
              <a:latin typeface="Century Gothic" panose="020B0502020202020204" pitchFamily="34" charset="0"/>
              <a:sym typeface="Montserrat Regular"/>
            </a:endParaRPr>
          </a:p>
        </p:txBody>
      </p:sp>
      <p:cxnSp>
        <p:nvCxnSpPr>
          <p:cNvPr id="11276" name="AutoShape 12"/>
          <p:cNvCxnSpPr>
            <a:cxnSpLocks noChangeShapeType="1"/>
          </p:cNvCxnSpPr>
          <p:nvPr/>
        </p:nvCxnSpPr>
        <p:spPr bwMode="auto">
          <a:xfrm flipV="1">
            <a:off x="3116283" y="1295731"/>
            <a:ext cx="3555728" cy="1763319"/>
          </a:xfrm>
          <a:prstGeom prst="curvedConnector3">
            <a:avLst>
              <a:gd name="adj1" fmla="val 50000"/>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4" name="Group 23"/>
          <p:cNvGrpSpPr/>
          <p:nvPr/>
        </p:nvGrpSpPr>
        <p:grpSpPr>
          <a:xfrm>
            <a:off x="9446892" y="2487480"/>
            <a:ext cx="2551153" cy="3590899"/>
            <a:chOff x="7274823" y="159014"/>
            <a:chExt cx="1621029" cy="2387168"/>
          </a:xfrm>
        </p:grpSpPr>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4823" y="159014"/>
              <a:ext cx="1621029" cy="2387168"/>
            </a:xfrm>
            <a:prstGeom prst="rect">
              <a:avLst/>
            </a:prstGeom>
          </p:spPr>
        </p:pic>
        <p:sp>
          <p:nvSpPr>
            <p:cNvPr id="32" name="Rectangle 31"/>
            <p:cNvSpPr/>
            <p:nvPr/>
          </p:nvSpPr>
          <p:spPr>
            <a:xfrm>
              <a:off x="7770978" y="2342181"/>
              <a:ext cx="1116551" cy="143223"/>
            </a:xfrm>
            <a:prstGeom prst="rect">
              <a:avLst/>
            </a:prstGeom>
          </p:spPr>
          <p:txBody>
            <a:bodyPr wrap="none">
              <a:spAutoFit/>
            </a:bodyPr>
            <a:lstStyle/>
            <a:p>
              <a:pPr defTabSz="609555">
                <a:defRPr/>
              </a:pPr>
              <a:r>
                <a:rPr lang="en-US" sz="800" i="1" dirty="0">
                  <a:solidFill>
                    <a:srgbClr val="FFFFFF"/>
                  </a:solidFill>
                  <a:latin typeface="Century Gothic" panose="020B0502020202020204" pitchFamily="34" charset="0"/>
                  <a:sym typeface="Montserrat Regular"/>
                </a:rPr>
                <a:t>Photo by Emre </a:t>
              </a:r>
              <a:r>
                <a:rPr lang="en-US" sz="800" i="1" dirty="0" err="1">
                  <a:solidFill>
                    <a:srgbClr val="FFFFFF"/>
                  </a:solidFill>
                  <a:latin typeface="Century Gothic" panose="020B0502020202020204" pitchFamily="34" charset="0"/>
                  <a:sym typeface="Montserrat Regular"/>
                </a:rPr>
                <a:t>Kuzu</a:t>
              </a:r>
              <a:r>
                <a:rPr lang="en-US" sz="800" i="1" dirty="0">
                  <a:solidFill>
                    <a:srgbClr val="FFFFFF"/>
                  </a:solidFill>
                  <a:latin typeface="Century Gothic" panose="020B0502020202020204" pitchFamily="34" charset="0"/>
                  <a:sym typeface="Montserrat Regular"/>
                </a:rPr>
                <a:t> from Pexels</a:t>
              </a:r>
            </a:p>
          </p:txBody>
        </p:sp>
      </p:grpSp>
      <p:cxnSp>
        <p:nvCxnSpPr>
          <p:cNvPr id="18" name="AutoShape 12"/>
          <p:cNvCxnSpPr>
            <a:cxnSpLocks noChangeShapeType="1"/>
          </p:cNvCxnSpPr>
          <p:nvPr/>
        </p:nvCxnSpPr>
        <p:spPr bwMode="auto">
          <a:xfrm flipV="1">
            <a:off x="3116285" y="2867496"/>
            <a:ext cx="7111451" cy="1113493"/>
          </a:xfrm>
          <a:prstGeom prst="curvedConnector3">
            <a:avLst>
              <a:gd name="adj1" fmla="val 50000"/>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Rectangle 3"/>
          <p:cNvSpPr/>
          <p:nvPr/>
        </p:nvSpPr>
        <p:spPr>
          <a:xfrm>
            <a:off x="193954" y="212021"/>
            <a:ext cx="9104612" cy="584775"/>
          </a:xfrm>
          <a:prstGeom prst="rect">
            <a:avLst/>
          </a:prstGeom>
        </p:spPr>
        <p:txBody>
          <a:bodyPr wrap="square">
            <a:spAutoFit/>
          </a:bodyPr>
          <a:lstStyle/>
          <a:p>
            <a:pPr defTabSz="914332">
              <a:defRPr/>
            </a:pPr>
            <a:r>
              <a:rPr lang="nl-NL" sz="3200" b="1" spc="200" dirty="0" err="1">
                <a:solidFill>
                  <a:srgbClr val="FFFFFF"/>
                </a:solidFill>
                <a:latin typeface="Century Gothic" panose="020B0502020202020204" pitchFamily="34" charset="0"/>
                <a:sym typeface="Montserrat Regular"/>
              </a:rPr>
              <a:t>Transformative</a:t>
            </a:r>
            <a:r>
              <a:rPr lang="nl-NL" sz="3200" b="1" spc="200" dirty="0">
                <a:solidFill>
                  <a:srgbClr val="FFFFFF"/>
                </a:solidFill>
                <a:latin typeface="Century Gothic" panose="020B0502020202020204" pitchFamily="34" charset="0"/>
                <a:sym typeface="Montserrat Regular"/>
              </a:rPr>
              <a:t> </a:t>
            </a:r>
            <a:r>
              <a:rPr lang="nl-NL" sz="3200" b="1" spc="200" dirty="0" err="1">
                <a:solidFill>
                  <a:srgbClr val="FFFFFF"/>
                </a:solidFill>
                <a:latin typeface="Century Gothic" panose="020B0502020202020204" pitchFamily="34" charset="0"/>
                <a:sym typeface="Montserrat Regular"/>
              </a:rPr>
              <a:t>social</a:t>
            </a:r>
            <a:r>
              <a:rPr lang="nl-NL" sz="3200" b="1" spc="200" dirty="0">
                <a:solidFill>
                  <a:srgbClr val="FFFFFF"/>
                </a:solidFill>
                <a:latin typeface="Century Gothic" panose="020B0502020202020204" pitchFamily="34" charset="0"/>
                <a:sym typeface="Montserrat Regular"/>
              </a:rPr>
              <a:t> </a:t>
            </a:r>
            <a:r>
              <a:rPr lang="nl-NL" sz="3200" b="1" spc="200" dirty="0" err="1">
                <a:solidFill>
                  <a:srgbClr val="FFFFFF"/>
                </a:solidFill>
                <a:latin typeface="Century Gothic" panose="020B0502020202020204" pitchFamily="34" charset="0"/>
                <a:sym typeface="Montserrat Regular"/>
              </a:rPr>
              <a:t>innovation</a:t>
            </a:r>
            <a:r>
              <a:rPr lang="nl-NL" sz="3200" b="1" spc="200" dirty="0">
                <a:solidFill>
                  <a:srgbClr val="FFFFFF"/>
                </a:solidFill>
                <a:latin typeface="Century Gothic" panose="020B0502020202020204" pitchFamily="34" charset="0"/>
                <a:sym typeface="Montserrat Regular"/>
              </a:rPr>
              <a:t> (TSI)</a:t>
            </a:r>
          </a:p>
        </p:txBody>
      </p:sp>
      <p:sp>
        <p:nvSpPr>
          <p:cNvPr id="20" name="Rectangle 19">
            <a:extLst>
              <a:ext uri="{FF2B5EF4-FFF2-40B4-BE49-F238E27FC236}">
                <a16:creationId xmlns:a16="http://schemas.microsoft.com/office/drawing/2014/main" id="{5705CC95-7B5C-43AF-BBE6-4E7C2C5F110F}"/>
              </a:ext>
            </a:extLst>
          </p:cNvPr>
          <p:cNvSpPr/>
          <p:nvPr/>
        </p:nvSpPr>
        <p:spPr>
          <a:xfrm>
            <a:off x="193954" y="5895284"/>
            <a:ext cx="2245751" cy="789768"/>
          </a:xfrm>
          <a:prstGeom prst="rect">
            <a:avLst/>
          </a:prstGeom>
        </p:spPr>
        <p:txBody>
          <a:bodyPr wrap="square">
            <a:spAutoFit/>
          </a:bodyPr>
          <a:lstStyle/>
          <a:p>
            <a:pPr defTabSz="609555">
              <a:spcBef>
                <a:spcPct val="20000"/>
              </a:spcBef>
              <a:defRPr/>
            </a:pPr>
            <a:r>
              <a:rPr lang="en-US" sz="1333" i="1" dirty="0">
                <a:solidFill>
                  <a:srgbClr val="FFFFFF"/>
                </a:solidFill>
                <a:latin typeface="Century Gothic" panose="020B0502020202020204" pitchFamily="34" charset="0"/>
                <a:sym typeface="Montserrat Regular"/>
              </a:rPr>
              <a:t>Pel et al. 2020</a:t>
            </a:r>
          </a:p>
          <a:p>
            <a:pPr defTabSz="609555">
              <a:spcBef>
                <a:spcPct val="20000"/>
              </a:spcBef>
              <a:defRPr/>
            </a:pPr>
            <a:r>
              <a:rPr lang="en-US" sz="1333" i="1" dirty="0">
                <a:solidFill>
                  <a:srgbClr val="FFFFFF"/>
                </a:solidFill>
                <a:latin typeface="Century Gothic" panose="020B0502020202020204" pitchFamily="34" charset="0"/>
                <a:sym typeface="Montserrat Regular"/>
              </a:rPr>
              <a:t>Avelino et al. 2019</a:t>
            </a:r>
          </a:p>
          <a:p>
            <a:pPr defTabSz="609555">
              <a:spcBef>
                <a:spcPct val="20000"/>
              </a:spcBef>
              <a:defRPr/>
            </a:pPr>
            <a:r>
              <a:rPr lang="en-US" sz="1333" i="1" dirty="0">
                <a:solidFill>
                  <a:srgbClr val="FFFFFF"/>
                </a:solidFill>
                <a:latin typeface="Century Gothic" panose="020B0502020202020204" pitchFamily="34" charset="0"/>
                <a:sym typeface="Montserrat Regular"/>
              </a:rPr>
              <a:t>Haxeltine et al. 2017</a:t>
            </a:r>
          </a:p>
        </p:txBody>
      </p:sp>
      <p:grpSp>
        <p:nvGrpSpPr>
          <p:cNvPr id="22" name="Group 21">
            <a:extLst>
              <a:ext uri="{FF2B5EF4-FFF2-40B4-BE49-F238E27FC236}">
                <a16:creationId xmlns:a16="http://schemas.microsoft.com/office/drawing/2014/main" id="{B6BC0CF2-ABAB-48B2-9791-1B9EDF4475FF}"/>
              </a:ext>
            </a:extLst>
          </p:cNvPr>
          <p:cNvGrpSpPr/>
          <p:nvPr/>
        </p:nvGrpSpPr>
        <p:grpSpPr>
          <a:xfrm>
            <a:off x="233234" y="2642180"/>
            <a:ext cx="2921992" cy="2228858"/>
            <a:chOff x="342686" y="1690340"/>
            <a:chExt cx="2380593" cy="1744897"/>
          </a:xfrm>
        </p:grpSpPr>
        <p:pic>
          <p:nvPicPr>
            <p:cNvPr id="26" name="Picture 25">
              <a:extLst>
                <a:ext uri="{FF2B5EF4-FFF2-40B4-BE49-F238E27FC236}">
                  <a16:creationId xmlns:a16="http://schemas.microsoft.com/office/drawing/2014/main" id="{5D580728-1FB8-4BFE-95E7-216BAFCFE2AF}"/>
                </a:ext>
              </a:extLst>
            </p:cNvPr>
            <p:cNvPicPr>
              <a:picLocks noChangeAspect="1"/>
            </p:cNvPicPr>
            <p:nvPr/>
          </p:nvPicPr>
          <p:blipFill>
            <a:blip r:embed="rId5"/>
            <a:stretch>
              <a:fillRect/>
            </a:stretch>
          </p:blipFill>
          <p:spPr>
            <a:xfrm>
              <a:off x="393717" y="1690340"/>
              <a:ext cx="2329562" cy="1744897"/>
            </a:xfrm>
            <a:prstGeom prst="rect">
              <a:avLst/>
            </a:prstGeom>
          </p:spPr>
        </p:pic>
        <p:sp>
          <p:nvSpPr>
            <p:cNvPr id="27" name="Rectangle 26">
              <a:extLst>
                <a:ext uri="{FF2B5EF4-FFF2-40B4-BE49-F238E27FC236}">
                  <a16:creationId xmlns:a16="http://schemas.microsoft.com/office/drawing/2014/main" id="{8ACAF359-97AA-402C-9D64-AA01948CB46C}"/>
                </a:ext>
              </a:extLst>
            </p:cNvPr>
            <p:cNvSpPr/>
            <p:nvPr/>
          </p:nvSpPr>
          <p:spPr>
            <a:xfrm>
              <a:off x="342686" y="3225766"/>
              <a:ext cx="2361494" cy="180711"/>
            </a:xfrm>
            <a:prstGeom prst="rect">
              <a:avLst/>
            </a:prstGeom>
          </p:spPr>
          <p:txBody>
            <a:bodyPr wrap="none">
              <a:spAutoFit/>
            </a:bodyPr>
            <a:lstStyle/>
            <a:p>
              <a:pPr defTabSz="609570">
                <a:defRPr/>
              </a:pPr>
              <a:r>
                <a:rPr lang="en-US" sz="900" b="1" i="1" dirty="0">
                  <a:solidFill>
                    <a:prstClr val="white"/>
                  </a:solidFill>
                  <a:latin typeface="Century Gothic" panose="020B0502020202020204" pitchFamily="34" charset="0"/>
                </a:rPr>
                <a:t>Aardehuis Olst, Netherlands, </a:t>
              </a:r>
              <a:r>
                <a:rPr lang="en-US" sz="667" b="1" i="1" dirty="0">
                  <a:solidFill>
                    <a:prstClr val="white"/>
                  </a:solidFill>
                  <a:latin typeface="Century Gothic" panose="020B0502020202020204" pitchFamily="34" charset="0"/>
                </a:rPr>
                <a:t>image by Florijn de Graaf  </a:t>
              </a:r>
              <a:endParaRPr lang="en-US" sz="400" i="1" dirty="0">
                <a:solidFill>
                  <a:prstClr val="white"/>
                </a:solidFill>
                <a:latin typeface="Century Gothic" panose="020B0502020202020204" pitchFamily="34" charset="0"/>
              </a:endParaRPr>
            </a:p>
          </p:txBody>
        </p:sp>
      </p:grpSp>
    </p:spTree>
    <p:extLst>
      <p:ext uri="{BB962C8B-B14F-4D97-AF65-F5344CB8AC3E}">
        <p14:creationId xmlns:p14="http://schemas.microsoft.com/office/powerpoint/2010/main" val="421393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pic>
        <p:nvPicPr>
          <p:cNvPr id="821" name="Google Shape;821;p134"/>
          <p:cNvPicPr preferRelativeResize="0"/>
          <p:nvPr/>
        </p:nvPicPr>
        <p:blipFill rotWithShape="1">
          <a:blip r:embed="rId3">
            <a:alphaModFix/>
          </a:blip>
          <a:srcRect/>
          <a:stretch/>
        </p:blipFill>
        <p:spPr>
          <a:xfrm>
            <a:off x="4755851" y="4024171"/>
            <a:ext cx="6860029" cy="2755967"/>
          </a:xfrm>
          <a:prstGeom prst="rect">
            <a:avLst/>
          </a:prstGeom>
          <a:noFill/>
          <a:ln>
            <a:noFill/>
          </a:ln>
        </p:spPr>
      </p:pic>
      <p:pic>
        <p:nvPicPr>
          <p:cNvPr id="822" name="Google Shape;822;p134"/>
          <p:cNvPicPr preferRelativeResize="0"/>
          <p:nvPr/>
        </p:nvPicPr>
        <p:blipFill rotWithShape="1">
          <a:blip r:embed="rId4">
            <a:alphaModFix/>
          </a:blip>
          <a:srcRect/>
          <a:stretch/>
        </p:blipFill>
        <p:spPr>
          <a:xfrm>
            <a:off x="1" y="2409656"/>
            <a:ext cx="4257631" cy="1614515"/>
          </a:xfrm>
          <a:prstGeom prst="rect">
            <a:avLst/>
          </a:prstGeom>
          <a:noFill/>
          <a:ln>
            <a:noFill/>
          </a:ln>
        </p:spPr>
      </p:pic>
      <p:sp>
        <p:nvSpPr>
          <p:cNvPr id="823" name="Google Shape;823;p134"/>
          <p:cNvSpPr/>
          <p:nvPr/>
        </p:nvSpPr>
        <p:spPr>
          <a:xfrm>
            <a:off x="9950245" y="2969172"/>
            <a:ext cx="406400" cy="347853"/>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FFFFFF"/>
              </a:buClr>
              <a:buSzPts val="1800"/>
              <a:defRPr/>
            </a:pPr>
            <a:endParaRPr sz="2400" kern="0">
              <a:solidFill>
                <a:srgbClr val="FFFFFF"/>
              </a:solidFill>
              <a:latin typeface="Calibri"/>
              <a:ea typeface="Calibri"/>
              <a:cs typeface="Calibri"/>
              <a:sym typeface="Calibri"/>
            </a:endParaRPr>
          </a:p>
        </p:txBody>
      </p:sp>
      <p:sp>
        <p:nvSpPr>
          <p:cNvPr id="824" name="Google Shape;824;p134"/>
          <p:cNvSpPr/>
          <p:nvPr/>
        </p:nvSpPr>
        <p:spPr>
          <a:xfrm>
            <a:off x="7497941" y="1987988"/>
            <a:ext cx="406400" cy="347853"/>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FFFFFF"/>
              </a:buClr>
              <a:buSzPts val="1800"/>
              <a:defRPr/>
            </a:pPr>
            <a:endParaRPr sz="2400" kern="0">
              <a:solidFill>
                <a:srgbClr val="FFFFFF"/>
              </a:solidFill>
              <a:latin typeface="Calibri"/>
              <a:ea typeface="Calibri"/>
              <a:cs typeface="Calibri"/>
              <a:sym typeface="Calibri"/>
            </a:endParaRPr>
          </a:p>
        </p:txBody>
      </p:sp>
      <p:pic>
        <p:nvPicPr>
          <p:cNvPr id="825" name="Google Shape;825;p134"/>
          <p:cNvPicPr preferRelativeResize="0"/>
          <p:nvPr/>
        </p:nvPicPr>
        <p:blipFill rotWithShape="1">
          <a:blip r:embed="rId5">
            <a:alphaModFix/>
          </a:blip>
          <a:srcRect/>
          <a:stretch/>
        </p:blipFill>
        <p:spPr>
          <a:xfrm>
            <a:off x="576121" y="4042469"/>
            <a:ext cx="3889977" cy="2445087"/>
          </a:xfrm>
          <a:prstGeom prst="rect">
            <a:avLst/>
          </a:prstGeom>
          <a:noFill/>
          <a:ln>
            <a:noFill/>
          </a:ln>
        </p:spPr>
      </p:pic>
      <p:sp>
        <p:nvSpPr>
          <p:cNvPr id="826" name="Google Shape;826;p134"/>
          <p:cNvSpPr/>
          <p:nvPr/>
        </p:nvSpPr>
        <p:spPr>
          <a:xfrm>
            <a:off x="2" y="6482769"/>
            <a:ext cx="1706023" cy="410369"/>
          </a:xfrm>
          <a:prstGeom prst="rect">
            <a:avLst/>
          </a:prstGeom>
          <a:noFill/>
          <a:ln>
            <a:noFill/>
          </a:ln>
        </p:spPr>
        <p:txBody>
          <a:bodyPr spcFirstLastPara="1" wrap="square" lIns="121900" tIns="60933" rIns="121900" bIns="60933" anchor="t" anchorCtr="0">
            <a:noAutofit/>
          </a:bodyPr>
          <a:lstStyle/>
          <a:p>
            <a:pPr defTabSz="1219170">
              <a:buClr>
                <a:srgbClr val="7F7F7F"/>
              </a:buClr>
              <a:buSzPts val="1400"/>
              <a:defRPr/>
            </a:pPr>
            <a:r>
              <a:rPr lang="en" sz="1867" i="1" kern="0">
                <a:solidFill>
                  <a:srgbClr val="7F7F7F"/>
                </a:solidFill>
                <a:latin typeface="Century Gothic"/>
                <a:ea typeface="Century Gothic"/>
                <a:cs typeface="Century Gothic"/>
                <a:sym typeface="Century Gothic"/>
              </a:rPr>
              <a:t>@FlorAvelino</a:t>
            </a:r>
            <a:endParaRPr sz="1867" i="1" kern="0">
              <a:solidFill>
                <a:srgbClr val="7F7F7F"/>
              </a:solidFill>
              <a:latin typeface="Century Gothic"/>
              <a:ea typeface="Century Gothic"/>
              <a:cs typeface="Century Gothic"/>
              <a:sym typeface="Century Gothic"/>
            </a:endParaRPr>
          </a:p>
        </p:txBody>
      </p:sp>
      <p:pic>
        <p:nvPicPr>
          <p:cNvPr id="827" name="Google Shape;827;p134" descr="http://www.euclids-project.eu/sites/euclids-project.eu/files/European_Union_80a56_450x450_0.png"/>
          <p:cNvPicPr preferRelativeResize="0"/>
          <p:nvPr/>
        </p:nvPicPr>
        <p:blipFill rotWithShape="1">
          <a:blip r:embed="rId6">
            <a:alphaModFix/>
          </a:blip>
          <a:srcRect/>
          <a:stretch/>
        </p:blipFill>
        <p:spPr>
          <a:xfrm rot="10800000" flipH="1">
            <a:off x="4070541" y="3743806"/>
            <a:ext cx="1232399" cy="742177"/>
          </a:xfrm>
          <a:prstGeom prst="rect">
            <a:avLst/>
          </a:prstGeom>
          <a:noFill/>
          <a:ln>
            <a:noFill/>
          </a:ln>
        </p:spPr>
      </p:pic>
      <p:pic>
        <p:nvPicPr>
          <p:cNvPr id="828" name="Google Shape;828;p134" descr="A close up of a logo&#10;&#10;Description automatically generated"/>
          <p:cNvPicPr preferRelativeResize="0"/>
          <p:nvPr/>
        </p:nvPicPr>
        <p:blipFill rotWithShape="1">
          <a:blip r:embed="rId7">
            <a:alphaModFix/>
          </a:blip>
          <a:srcRect/>
          <a:stretch/>
        </p:blipFill>
        <p:spPr>
          <a:xfrm>
            <a:off x="-281350" y="-244359"/>
            <a:ext cx="2931228" cy="2191521"/>
          </a:xfrm>
          <a:prstGeom prst="rect">
            <a:avLst/>
          </a:prstGeom>
          <a:noFill/>
          <a:ln>
            <a:noFill/>
          </a:ln>
        </p:spPr>
      </p:pic>
      <p:grpSp>
        <p:nvGrpSpPr>
          <p:cNvPr id="829" name="Google Shape;829;p134"/>
          <p:cNvGrpSpPr/>
          <p:nvPr/>
        </p:nvGrpSpPr>
        <p:grpSpPr>
          <a:xfrm>
            <a:off x="3187610" y="780935"/>
            <a:ext cx="5772873" cy="1975013"/>
            <a:chOff x="1874865" y="103231"/>
            <a:chExt cx="4899576" cy="1701549"/>
          </a:xfrm>
        </p:grpSpPr>
        <p:pic>
          <p:nvPicPr>
            <p:cNvPr id="830" name="Google Shape;830;p134" descr="D:\Flor Avelino\Documents\0. TRANSIT\WP6\May 2014 TRANSIT-logo's-templates\Logo's\LORES RBG\transit_logos_def-1.png"/>
            <p:cNvPicPr preferRelativeResize="0"/>
            <p:nvPr/>
          </p:nvPicPr>
          <p:blipFill rotWithShape="1">
            <a:blip r:embed="rId8">
              <a:alphaModFix/>
            </a:blip>
            <a:srcRect/>
            <a:stretch/>
          </p:blipFill>
          <p:spPr>
            <a:xfrm>
              <a:off x="3149416" y="103231"/>
              <a:ext cx="3625025" cy="1591525"/>
            </a:xfrm>
            <a:prstGeom prst="rect">
              <a:avLst/>
            </a:prstGeom>
            <a:noFill/>
            <a:ln>
              <a:noFill/>
            </a:ln>
          </p:spPr>
        </p:pic>
        <p:pic>
          <p:nvPicPr>
            <p:cNvPr id="831" name="Google Shape;831;p134" descr="D:\Flor Avelino\Documents\0. TRANSIT\WP6\May 2014 TRANSIT-logo's-templates\Logo's\LORES RBG\transit_logo_SMALL.png"/>
            <p:cNvPicPr preferRelativeResize="0"/>
            <p:nvPr/>
          </p:nvPicPr>
          <p:blipFill rotWithShape="1">
            <a:blip r:embed="rId9">
              <a:alphaModFix/>
            </a:blip>
            <a:srcRect/>
            <a:stretch/>
          </p:blipFill>
          <p:spPr>
            <a:xfrm>
              <a:off x="1874865" y="332244"/>
              <a:ext cx="1472536" cy="1472536"/>
            </a:xfrm>
            <a:prstGeom prst="rect">
              <a:avLst/>
            </a:prstGeom>
            <a:noFill/>
            <a:ln>
              <a:noFill/>
            </a:ln>
          </p:spPr>
        </p:pic>
      </p:grpSp>
      <p:pic>
        <p:nvPicPr>
          <p:cNvPr id="832" name="Google Shape;832;p134" descr="A picture containing clock, drawing&#10;&#10;Description automatically generated"/>
          <p:cNvPicPr preferRelativeResize="0"/>
          <p:nvPr/>
        </p:nvPicPr>
        <p:blipFill rotWithShape="1">
          <a:blip r:embed="rId10">
            <a:alphaModFix/>
          </a:blip>
          <a:srcRect/>
          <a:stretch/>
        </p:blipFill>
        <p:spPr>
          <a:xfrm>
            <a:off x="8768253" y="247005"/>
            <a:ext cx="3344360" cy="4177672"/>
          </a:xfrm>
          <a:prstGeom prst="rect">
            <a:avLst/>
          </a:prstGeom>
          <a:noFill/>
          <a:ln>
            <a:noFill/>
          </a:ln>
        </p:spPr>
      </p:pic>
      <p:pic>
        <p:nvPicPr>
          <p:cNvPr id="833" name="Google Shape;833;p134" descr="RePub, Erasmus University Repository"/>
          <p:cNvPicPr preferRelativeResize="0"/>
          <p:nvPr/>
        </p:nvPicPr>
        <p:blipFill rotWithShape="1">
          <a:blip r:embed="rId11">
            <a:alphaModFix/>
          </a:blip>
          <a:srcRect/>
          <a:stretch/>
        </p:blipFill>
        <p:spPr>
          <a:xfrm>
            <a:off x="390534" y="1530676"/>
            <a:ext cx="1993359" cy="935240"/>
          </a:xfrm>
          <a:prstGeom prst="rect">
            <a:avLst/>
          </a:prstGeom>
          <a:noFill/>
          <a:ln>
            <a:noFill/>
          </a:ln>
        </p:spPr>
      </p:pic>
      <p:pic>
        <p:nvPicPr>
          <p:cNvPr id="834" name="Google Shape;834;p134"/>
          <p:cNvPicPr preferRelativeResize="0"/>
          <p:nvPr/>
        </p:nvPicPr>
        <p:blipFill rotWithShape="1">
          <a:blip r:embed="rId12">
            <a:alphaModFix/>
          </a:blip>
          <a:srcRect/>
          <a:stretch/>
        </p:blipFill>
        <p:spPr>
          <a:xfrm>
            <a:off x="5636567" y="2391359"/>
            <a:ext cx="2267776" cy="1139927"/>
          </a:xfrm>
          <a:prstGeom prst="rect">
            <a:avLst/>
          </a:prstGeom>
          <a:noFill/>
          <a:ln>
            <a:noFill/>
          </a:ln>
        </p:spPr>
      </p:pic>
      <p:grpSp>
        <p:nvGrpSpPr>
          <p:cNvPr id="835" name="Google Shape;835;p134"/>
          <p:cNvGrpSpPr/>
          <p:nvPr/>
        </p:nvGrpSpPr>
        <p:grpSpPr>
          <a:xfrm>
            <a:off x="2733020" y="263935"/>
            <a:ext cx="5724525" cy="551499"/>
            <a:chOff x="4578731" y="1482328"/>
            <a:chExt cx="4293394" cy="413624"/>
          </a:xfrm>
        </p:grpSpPr>
        <p:pic>
          <p:nvPicPr>
            <p:cNvPr id="836" name="Google Shape;836;p134"/>
            <p:cNvPicPr preferRelativeResize="0"/>
            <p:nvPr/>
          </p:nvPicPr>
          <p:blipFill rotWithShape="1">
            <a:blip r:embed="rId13">
              <a:alphaModFix/>
            </a:blip>
            <a:srcRect/>
            <a:stretch/>
          </p:blipFill>
          <p:spPr>
            <a:xfrm>
              <a:off x="4578731" y="1482328"/>
              <a:ext cx="1187151" cy="413623"/>
            </a:xfrm>
            <a:prstGeom prst="rect">
              <a:avLst/>
            </a:prstGeom>
            <a:noFill/>
            <a:ln>
              <a:noFill/>
            </a:ln>
          </p:spPr>
        </p:pic>
        <p:pic>
          <p:nvPicPr>
            <p:cNvPr id="837" name="Google Shape;837;p134"/>
            <p:cNvPicPr preferRelativeResize="0"/>
            <p:nvPr/>
          </p:nvPicPr>
          <p:blipFill rotWithShape="1">
            <a:blip r:embed="rId14">
              <a:alphaModFix/>
            </a:blip>
            <a:srcRect/>
            <a:stretch/>
          </p:blipFill>
          <p:spPr>
            <a:xfrm>
              <a:off x="5668948" y="1482328"/>
              <a:ext cx="3203177" cy="413624"/>
            </a:xfrm>
            <a:prstGeom prst="rect">
              <a:avLst/>
            </a:prstGeom>
            <a:noFill/>
            <a:ln>
              <a:noFill/>
            </a:ln>
          </p:spPr>
        </p:pic>
      </p:grpSp>
      <p:pic>
        <p:nvPicPr>
          <p:cNvPr id="19" name="Google Shape;815;p133" descr="Image">
            <a:extLst>
              <a:ext uri="{FF2B5EF4-FFF2-40B4-BE49-F238E27FC236}">
                <a16:creationId xmlns:a16="http://schemas.microsoft.com/office/drawing/2014/main" id="{5770D3FC-37AF-4A76-8590-1EC23B8148F1}"/>
              </a:ext>
            </a:extLst>
          </p:cNvPr>
          <p:cNvPicPr preferRelativeResize="0"/>
          <p:nvPr/>
        </p:nvPicPr>
        <p:blipFill rotWithShape="1">
          <a:blip r:embed="rId15">
            <a:alphaModFix/>
          </a:blip>
          <a:srcRect/>
          <a:stretch/>
        </p:blipFill>
        <p:spPr>
          <a:xfrm>
            <a:off x="7752050" y="3143099"/>
            <a:ext cx="1398159" cy="128157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839E37F-1363-4557-A4B3-B423CF018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391"/>
            <a:ext cx="9292855" cy="46051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0BEEAAB-3947-4B9D-BD74-6047BA29C8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579751"/>
            <a:ext cx="6772101" cy="2299872"/>
          </a:xfrm>
          <a:prstGeom prst="rect">
            <a:avLst/>
          </a:prstGeom>
        </p:spPr>
      </p:pic>
      <p:pic>
        <p:nvPicPr>
          <p:cNvPr id="5" name="Picture 4">
            <a:extLst>
              <a:ext uri="{FF2B5EF4-FFF2-40B4-BE49-F238E27FC236}">
                <a16:creationId xmlns:a16="http://schemas.microsoft.com/office/drawing/2014/main" id="{A7661444-E1C4-47F4-B038-96D638466AC3}"/>
              </a:ext>
            </a:extLst>
          </p:cNvPr>
          <p:cNvPicPr/>
          <p:nvPr/>
        </p:nvPicPr>
        <p:blipFill>
          <a:blip r:embed="rId4"/>
          <a:stretch>
            <a:fillRect/>
          </a:stretch>
        </p:blipFill>
        <p:spPr>
          <a:xfrm>
            <a:off x="8302024" y="841750"/>
            <a:ext cx="3889977" cy="2445087"/>
          </a:xfrm>
          <a:prstGeom prst="rect">
            <a:avLst/>
          </a:prstGeom>
        </p:spPr>
      </p:pic>
      <p:pic>
        <p:nvPicPr>
          <p:cNvPr id="2052" name="Picture 4">
            <a:extLst>
              <a:ext uri="{FF2B5EF4-FFF2-40B4-BE49-F238E27FC236}">
                <a16:creationId xmlns:a16="http://schemas.microsoft.com/office/drawing/2014/main" id="{629BD959-7EA5-4AE6-9425-4478D7BA48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6336" y="4133977"/>
            <a:ext cx="5555664" cy="2767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190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B55819B-0F5C-4028-A0D1-FCA3E42E75B9}"/>
              </a:ext>
            </a:extLst>
          </p:cNvPr>
          <p:cNvPicPr>
            <a:picLocks noChangeAspect="1"/>
          </p:cNvPicPr>
          <p:nvPr/>
        </p:nvPicPr>
        <p:blipFill>
          <a:blip r:embed="rId2"/>
          <a:stretch>
            <a:fillRect/>
          </a:stretch>
        </p:blipFill>
        <p:spPr>
          <a:xfrm rot="16200000">
            <a:off x="3069855" y="-656241"/>
            <a:ext cx="5416508" cy="8689199"/>
          </a:xfrm>
          <a:prstGeom prst="rect">
            <a:avLst/>
          </a:prstGeom>
        </p:spPr>
      </p:pic>
      <p:sp>
        <p:nvSpPr>
          <p:cNvPr id="13" name="Rectangle 2">
            <a:extLst>
              <a:ext uri="{FF2B5EF4-FFF2-40B4-BE49-F238E27FC236}">
                <a16:creationId xmlns:a16="http://schemas.microsoft.com/office/drawing/2014/main" id="{F3F41571-967E-4E41-B12C-9BDB3016AA55}"/>
              </a:ext>
            </a:extLst>
          </p:cNvPr>
          <p:cNvSpPr>
            <a:spLocks noChangeArrowheads="1"/>
          </p:cNvSpPr>
          <p:nvPr/>
        </p:nvSpPr>
        <p:spPr bwMode="auto">
          <a:xfrm>
            <a:off x="1041197" y="264838"/>
            <a:ext cx="11271715" cy="647700"/>
          </a:xfrm>
          <a:prstGeom prst="rect">
            <a:avLst/>
          </a:prstGeom>
          <a:noFill/>
          <a:ln w="57150">
            <a:noFill/>
            <a:miter lim="800000"/>
            <a:headEnd/>
            <a:tailEnd/>
          </a:ln>
          <a:effectLst/>
        </p:spPr>
        <p:txBody>
          <a:bodyPr lIns="91431" tIns="45716" rIns="91431" bIns="45716" anchor="ctr"/>
          <a:lstStyle/>
          <a:p>
            <a:pPr defTabSz="609570">
              <a:defRPr/>
            </a:pPr>
            <a:r>
              <a:rPr lang="en-US" sz="3600" b="1" dirty="0">
                <a:solidFill>
                  <a:srgbClr val="000000"/>
                </a:solidFill>
                <a:latin typeface="Montserrat Bold"/>
                <a:cs typeface="Calibri" pitchFamily="34" charset="0"/>
                <a:sym typeface="Montserrat Regular"/>
              </a:rPr>
              <a:t>Typology of Social Innovation in Energy</a:t>
            </a:r>
          </a:p>
        </p:txBody>
      </p:sp>
      <p:sp>
        <p:nvSpPr>
          <p:cNvPr id="4" name="Rectangle 3">
            <a:extLst>
              <a:ext uri="{FF2B5EF4-FFF2-40B4-BE49-F238E27FC236}">
                <a16:creationId xmlns:a16="http://schemas.microsoft.com/office/drawing/2014/main" id="{595FC9A5-4F02-4D96-978C-E14CA5837EAB}"/>
              </a:ext>
            </a:extLst>
          </p:cNvPr>
          <p:cNvSpPr/>
          <p:nvPr/>
        </p:nvSpPr>
        <p:spPr>
          <a:xfrm>
            <a:off x="-1" y="6394352"/>
            <a:ext cx="9706709" cy="379656"/>
          </a:xfrm>
          <a:prstGeom prst="rect">
            <a:avLst/>
          </a:prstGeom>
        </p:spPr>
        <p:txBody>
          <a:bodyPr wrap="square">
            <a:spAutoFit/>
          </a:bodyPr>
          <a:lstStyle/>
          <a:p>
            <a:pPr defTabSz="609555">
              <a:spcBef>
                <a:spcPct val="20000"/>
              </a:spcBef>
              <a:defRPr/>
            </a:pPr>
            <a:r>
              <a:rPr lang="en-US" sz="1867" i="1" dirty="0">
                <a:solidFill>
                  <a:prstClr val="black"/>
                </a:solidFill>
                <a:latin typeface="Century Gothic" panose="020B0502020202020204" pitchFamily="34" charset="0"/>
                <a:cs typeface="Helvetica"/>
                <a:sym typeface="Montserrat Regular"/>
              </a:rPr>
              <a:t>Wittmayer et al. 2020</a:t>
            </a:r>
          </a:p>
        </p:txBody>
      </p:sp>
      <p:pic>
        <p:nvPicPr>
          <p:cNvPr id="5" name="Picture 4">
            <a:extLst>
              <a:ext uri="{FF2B5EF4-FFF2-40B4-BE49-F238E27FC236}">
                <a16:creationId xmlns:a16="http://schemas.microsoft.com/office/drawing/2014/main" id="{BAA64115-5A0B-483F-BE10-D5AAA228B3B4}"/>
              </a:ext>
            </a:extLst>
          </p:cNvPr>
          <p:cNvPicPr/>
          <p:nvPr/>
        </p:nvPicPr>
        <p:blipFill>
          <a:blip r:embed="rId3"/>
          <a:stretch>
            <a:fillRect/>
          </a:stretch>
        </p:blipFill>
        <p:spPr>
          <a:xfrm>
            <a:off x="10495934" y="5723189"/>
            <a:ext cx="1574732" cy="1081535"/>
          </a:xfrm>
          <a:prstGeom prst="rect">
            <a:avLst/>
          </a:prstGeom>
        </p:spPr>
      </p:pic>
    </p:spTree>
    <p:extLst>
      <p:ext uri="{BB962C8B-B14F-4D97-AF65-F5344CB8AC3E}">
        <p14:creationId xmlns:p14="http://schemas.microsoft.com/office/powerpoint/2010/main" val="320158526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12A3270-6FB9-4264-A657-8DC0A1856E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9262" y="3631483"/>
            <a:ext cx="4006284" cy="3050619"/>
          </a:xfrm>
          <a:prstGeom prst="rect">
            <a:avLst/>
          </a:prstGeom>
        </p:spPr>
      </p:pic>
      <p:pic>
        <p:nvPicPr>
          <p:cNvPr id="19" name="Picture 18">
            <a:extLst>
              <a:ext uri="{FF2B5EF4-FFF2-40B4-BE49-F238E27FC236}">
                <a16:creationId xmlns:a16="http://schemas.microsoft.com/office/drawing/2014/main" id="{CE4243C0-1D21-4E5C-B37B-0D115E3187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621" y="3931119"/>
            <a:ext cx="3562231" cy="2712491"/>
          </a:xfrm>
          <a:prstGeom prst="rect">
            <a:avLst/>
          </a:prstGeom>
        </p:spPr>
      </p:pic>
      <p:pic>
        <p:nvPicPr>
          <p:cNvPr id="23" name="Picture 22">
            <a:extLst>
              <a:ext uri="{FF2B5EF4-FFF2-40B4-BE49-F238E27FC236}">
                <a16:creationId xmlns:a16="http://schemas.microsoft.com/office/drawing/2014/main" id="{492548B1-3FF4-4E90-A6DB-02361A3AAC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4383" y="975479"/>
            <a:ext cx="3836708" cy="2921495"/>
          </a:xfrm>
          <a:prstGeom prst="rect">
            <a:avLst/>
          </a:prstGeom>
        </p:spPr>
      </p:pic>
      <p:pic>
        <p:nvPicPr>
          <p:cNvPr id="25" name="Picture 24">
            <a:extLst>
              <a:ext uri="{FF2B5EF4-FFF2-40B4-BE49-F238E27FC236}">
                <a16:creationId xmlns:a16="http://schemas.microsoft.com/office/drawing/2014/main" id="{6FC8AFA0-9C39-4ED1-8B73-B61044EA67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1481" y="1201193"/>
            <a:ext cx="2925713" cy="2227809"/>
          </a:xfrm>
          <a:prstGeom prst="rect">
            <a:avLst/>
          </a:prstGeom>
        </p:spPr>
      </p:pic>
      <p:pic>
        <p:nvPicPr>
          <p:cNvPr id="27" name="Picture 26">
            <a:extLst>
              <a:ext uri="{FF2B5EF4-FFF2-40B4-BE49-F238E27FC236}">
                <a16:creationId xmlns:a16="http://schemas.microsoft.com/office/drawing/2014/main" id="{541F58AB-FBAC-4DF9-B29D-463E9461BB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0037" y="3778891"/>
            <a:ext cx="3562231" cy="2712491"/>
          </a:xfrm>
          <a:prstGeom prst="rect">
            <a:avLst/>
          </a:prstGeom>
        </p:spPr>
      </p:pic>
      <p:pic>
        <p:nvPicPr>
          <p:cNvPr id="29" name="Picture 28">
            <a:extLst>
              <a:ext uri="{FF2B5EF4-FFF2-40B4-BE49-F238E27FC236}">
                <a16:creationId xmlns:a16="http://schemas.microsoft.com/office/drawing/2014/main" id="{F72EC024-28C9-4D20-AC29-81F078AC54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21071" y="707905"/>
            <a:ext cx="3715736" cy="2829379"/>
          </a:xfrm>
          <a:prstGeom prst="rect">
            <a:avLst/>
          </a:prstGeom>
        </p:spPr>
      </p:pic>
      <p:sp>
        <p:nvSpPr>
          <p:cNvPr id="9" name="Rectangle 10">
            <a:extLst>
              <a:ext uri="{FF2B5EF4-FFF2-40B4-BE49-F238E27FC236}">
                <a16:creationId xmlns:a16="http://schemas.microsoft.com/office/drawing/2014/main" id="{4A84EF63-E1FC-40F6-AC3D-7CB299C3A4A9}"/>
              </a:ext>
            </a:extLst>
          </p:cNvPr>
          <p:cNvSpPr txBox="1">
            <a:spLocks noGrp="1"/>
          </p:cNvSpPr>
          <p:nvPr>
            <p:ph type="body" idx="13"/>
          </p:nvPr>
        </p:nvSpPr>
        <p:spPr>
          <a:xfrm>
            <a:off x="1097817" y="267593"/>
            <a:ext cx="6935551" cy="707886"/>
          </a:xfrm>
          <a:prstGeom prst="rect">
            <a:avLst/>
          </a:prstGeom>
        </p:spPr>
        <p:txBody>
          <a:bodyPr/>
          <a:lstStyle/>
          <a:p>
            <a:pPr algn="l"/>
            <a:r>
              <a:rPr lang="en-US" sz="4000" b="1" dirty="0"/>
              <a:t>6 Social Innovation Fields</a:t>
            </a:r>
          </a:p>
        </p:txBody>
      </p:sp>
      <p:sp>
        <p:nvSpPr>
          <p:cNvPr id="2" name="TextBox 1">
            <a:extLst>
              <a:ext uri="{FF2B5EF4-FFF2-40B4-BE49-F238E27FC236}">
                <a16:creationId xmlns:a16="http://schemas.microsoft.com/office/drawing/2014/main" id="{86FBA542-42D0-458B-8BE9-BF42BDC60EB3}"/>
              </a:ext>
            </a:extLst>
          </p:cNvPr>
          <p:cNvSpPr txBox="1"/>
          <p:nvPr/>
        </p:nvSpPr>
        <p:spPr>
          <a:xfrm>
            <a:off x="492493" y="3392274"/>
            <a:ext cx="1605566" cy="4698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914377" hangingPunct="0">
              <a:lnSpc>
                <a:spcPct val="90000"/>
              </a:lnSpc>
              <a:spcBef>
                <a:spcPts val="1000"/>
              </a:spcBef>
            </a:pPr>
            <a:r>
              <a:rPr lang="en-US" kern="0" dirty="0">
                <a:solidFill>
                  <a:srgbClr val="000000"/>
                </a:solidFill>
                <a:latin typeface="Montserrat Regular"/>
                <a:sym typeface="Montserrat Regular"/>
              </a:rPr>
              <a:t>Cooperatives</a:t>
            </a:r>
          </a:p>
        </p:txBody>
      </p:sp>
      <p:sp>
        <p:nvSpPr>
          <p:cNvPr id="11" name="TextBox 10">
            <a:extLst>
              <a:ext uri="{FF2B5EF4-FFF2-40B4-BE49-F238E27FC236}">
                <a16:creationId xmlns:a16="http://schemas.microsoft.com/office/drawing/2014/main" id="{BB15C064-B118-4CB9-BD31-DC35DE8CB324}"/>
              </a:ext>
            </a:extLst>
          </p:cNvPr>
          <p:cNvSpPr txBox="1"/>
          <p:nvPr/>
        </p:nvSpPr>
        <p:spPr>
          <a:xfrm>
            <a:off x="4062973" y="3422902"/>
            <a:ext cx="4479750" cy="4698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914377" hangingPunct="0">
              <a:lnSpc>
                <a:spcPct val="90000"/>
              </a:lnSpc>
              <a:spcBef>
                <a:spcPts val="1000"/>
              </a:spcBef>
            </a:pPr>
            <a:r>
              <a:rPr lang="en-US" kern="0" dirty="0">
                <a:solidFill>
                  <a:srgbClr val="000000"/>
                </a:solidFill>
                <a:latin typeface="Montserrat Regular"/>
                <a:sym typeface="Montserrat Regular"/>
              </a:rPr>
              <a:t>Gamification &amp; city-level competitions</a:t>
            </a:r>
          </a:p>
        </p:txBody>
      </p:sp>
      <p:sp>
        <p:nvSpPr>
          <p:cNvPr id="12" name="TextBox 11">
            <a:extLst>
              <a:ext uri="{FF2B5EF4-FFF2-40B4-BE49-F238E27FC236}">
                <a16:creationId xmlns:a16="http://schemas.microsoft.com/office/drawing/2014/main" id="{FE56A4EB-551B-4647-AD53-CF461CE2D520}"/>
              </a:ext>
            </a:extLst>
          </p:cNvPr>
          <p:cNvSpPr txBox="1"/>
          <p:nvPr/>
        </p:nvSpPr>
        <p:spPr>
          <a:xfrm>
            <a:off x="8900216" y="3422902"/>
            <a:ext cx="2514469" cy="4698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914377" hangingPunct="0">
              <a:lnSpc>
                <a:spcPct val="90000"/>
              </a:lnSpc>
              <a:spcBef>
                <a:spcPts val="1000"/>
              </a:spcBef>
            </a:pPr>
            <a:r>
              <a:rPr lang="en-US" kern="0" dirty="0">
                <a:solidFill>
                  <a:srgbClr val="000000"/>
                </a:solidFill>
                <a:latin typeface="Montserrat Regular"/>
                <a:sym typeface="Montserrat Regular"/>
              </a:rPr>
              <a:t>Innovative financing </a:t>
            </a:r>
          </a:p>
        </p:txBody>
      </p:sp>
      <p:sp>
        <p:nvSpPr>
          <p:cNvPr id="13" name="TextBox 12">
            <a:extLst>
              <a:ext uri="{FF2B5EF4-FFF2-40B4-BE49-F238E27FC236}">
                <a16:creationId xmlns:a16="http://schemas.microsoft.com/office/drawing/2014/main" id="{851B42B2-D33C-4B83-88CC-F2E7850F542F}"/>
              </a:ext>
            </a:extLst>
          </p:cNvPr>
          <p:cNvSpPr txBox="1"/>
          <p:nvPr/>
        </p:nvSpPr>
        <p:spPr>
          <a:xfrm>
            <a:off x="134510" y="6294097"/>
            <a:ext cx="5111334" cy="4698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914377" hangingPunct="0">
              <a:lnSpc>
                <a:spcPct val="90000"/>
              </a:lnSpc>
              <a:spcBef>
                <a:spcPts val="1000"/>
              </a:spcBef>
            </a:pPr>
            <a:r>
              <a:rPr lang="en-US" kern="0" dirty="0">
                <a:solidFill>
                  <a:srgbClr val="000000"/>
                </a:solidFill>
                <a:latin typeface="Montserrat Regular"/>
                <a:sym typeface="Montserrat Regular"/>
              </a:rPr>
              <a:t>Participatory incubation &amp; experimentation</a:t>
            </a:r>
          </a:p>
        </p:txBody>
      </p:sp>
      <p:sp>
        <p:nvSpPr>
          <p:cNvPr id="14" name="TextBox 13">
            <a:extLst>
              <a:ext uri="{FF2B5EF4-FFF2-40B4-BE49-F238E27FC236}">
                <a16:creationId xmlns:a16="http://schemas.microsoft.com/office/drawing/2014/main" id="{0F00CAE2-F204-42E2-A4A6-75CEE24AC28D}"/>
              </a:ext>
            </a:extLst>
          </p:cNvPr>
          <p:cNvSpPr txBox="1"/>
          <p:nvPr/>
        </p:nvSpPr>
        <p:spPr>
          <a:xfrm>
            <a:off x="6129691" y="5468981"/>
            <a:ext cx="1997823" cy="9684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377" hangingPunct="0">
              <a:lnSpc>
                <a:spcPct val="90000"/>
              </a:lnSpc>
              <a:spcBef>
                <a:spcPts val="1000"/>
              </a:spcBef>
            </a:pPr>
            <a:r>
              <a:rPr lang="en-US" kern="0" dirty="0">
                <a:solidFill>
                  <a:srgbClr val="000000"/>
                </a:solidFill>
                <a:latin typeface="Montserrat Regular"/>
                <a:sym typeface="Montserrat Regular"/>
              </a:rPr>
              <a:t>Framings against fossil fuel energy</a:t>
            </a:r>
          </a:p>
        </p:txBody>
      </p:sp>
      <p:sp>
        <p:nvSpPr>
          <p:cNvPr id="15" name="TextBox 14">
            <a:extLst>
              <a:ext uri="{FF2B5EF4-FFF2-40B4-BE49-F238E27FC236}">
                <a16:creationId xmlns:a16="http://schemas.microsoft.com/office/drawing/2014/main" id="{309911FB-0ACE-4DEC-BCA9-66DBAB315EAA}"/>
              </a:ext>
            </a:extLst>
          </p:cNvPr>
          <p:cNvSpPr txBox="1"/>
          <p:nvPr/>
        </p:nvSpPr>
        <p:spPr>
          <a:xfrm>
            <a:off x="8811049" y="6287983"/>
            <a:ext cx="3120404" cy="4698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914377" hangingPunct="0">
              <a:lnSpc>
                <a:spcPct val="90000"/>
              </a:lnSpc>
              <a:spcBef>
                <a:spcPts val="1000"/>
              </a:spcBef>
            </a:pPr>
            <a:r>
              <a:rPr lang="en-US" kern="0" dirty="0">
                <a:solidFill>
                  <a:srgbClr val="000000"/>
                </a:solidFill>
                <a:latin typeface="Montserrat Regular"/>
                <a:sym typeface="Montserrat Regular"/>
              </a:rPr>
              <a:t>Local Electricity Exchange</a:t>
            </a:r>
          </a:p>
        </p:txBody>
      </p:sp>
    </p:spTree>
    <p:extLst>
      <p:ext uri="{BB962C8B-B14F-4D97-AF65-F5344CB8AC3E}">
        <p14:creationId xmlns:p14="http://schemas.microsoft.com/office/powerpoint/2010/main" val="34814778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3391" y="548680"/>
            <a:ext cx="11394436" cy="432048"/>
          </a:xfrm>
        </p:spPr>
        <p:txBody>
          <a:bodyPr/>
          <a:lstStyle/>
          <a:p>
            <a:r>
              <a:rPr lang="it-IT" dirty="0"/>
              <a:t>5 Social Innovation Clusters / Domains of Energy Transitions</a:t>
            </a:r>
          </a:p>
        </p:txBody>
      </p:sp>
      <p:pic>
        <p:nvPicPr>
          <p:cNvPr id="6" name="Picture 5">
            <a:extLst>
              <a:ext uri="{FF2B5EF4-FFF2-40B4-BE49-F238E27FC236}">
                <a16:creationId xmlns:a16="http://schemas.microsoft.com/office/drawing/2014/main" id="{E42DDCC9-BC28-48CC-8A06-0E04E8CF2EB2}"/>
              </a:ext>
            </a:extLst>
          </p:cNvPr>
          <p:cNvPicPr>
            <a:picLocks noChangeAspect="1"/>
          </p:cNvPicPr>
          <p:nvPr/>
        </p:nvPicPr>
        <p:blipFill>
          <a:blip r:embed="rId2"/>
          <a:stretch>
            <a:fillRect/>
          </a:stretch>
        </p:blipFill>
        <p:spPr>
          <a:xfrm>
            <a:off x="2498534" y="1235691"/>
            <a:ext cx="7194932" cy="5073629"/>
          </a:xfrm>
          <a:prstGeom prst="rect">
            <a:avLst/>
          </a:prstGeom>
        </p:spPr>
      </p:pic>
    </p:spTree>
    <p:extLst>
      <p:ext uri="{BB962C8B-B14F-4D97-AF65-F5344CB8AC3E}">
        <p14:creationId xmlns:p14="http://schemas.microsoft.com/office/powerpoint/2010/main" val="3884385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F9B6D9-EDD6-4D42-93DC-CE71B62BAC2C}"/>
              </a:ext>
            </a:extLst>
          </p:cNvPr>
          <p:cNvSpPr txBox="1"/>
          <p:nvPr/>
        </p:nvSpPr>
        <p:spPr>
          <a:xfrm>
            <a:off x="0" y="235205"/>
            <a:ext cx="12192000" cy="14393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914377" hangingPunct="0">
              <a:lnSpc>
                <a:spcPct val="90000"/>
              </a:lnSpc>
              <a:spcBef>
                <a:spcPts val="1000"/>
              </a:spcBef>
              <a:defRPr/>
            </a:pPr>
            <a:r>
              <a:rPr lang="en-US" sz="4000" b="1" kern="0" dirty="0">
                <a:solidFill>
                  <a:srgbClr val="000000"/>
                </a:solidFill>
                <a:latin typeface="Montserrat Bold"/>
                <a:cs typeface="Helvetica"/>
                <a:sym typeface="Montserrat Regular"/>
              </a:rPr>
              <a:t>Transformative power</a:t>
            </a:r>
            <a:endParaRPr lang="en-US" sz="4000" kern="0" dirty="0">
              <a:solidFill>
                <a:srgbClr val="998BFC"/>
              </a:solidFill>
              <a:latin typeface="Montserrat Bold"/>
              <a:cs typeface="Helvetica"/>
              <a:sym typeface="Montserrat Regular"/>
            </a:endParaRPr>
          </a:p>
          <a:p>
            <a:pPr algn="ctr" defTabSz="914377" hangingPunct="0">
              <a:lnSpc>
                <a:spcPct val="90000"/>
              </a:lnSpc>
              <a:defRPr/>
            </a:pPr>
            <a:r>
              <a:rPr lang="en-US" sz="4800" b="1" kern="0" dirty="0">
                <a:solidFill>
                  <a:srgbClr val="000000"/>
                </a:solidFill>
                <a:latin typeface="Montserrat Bold"/>
                <a:ea typeface="+mj-ea"/>
                <a:cs typeface="Arial"/>
                <a:sym typeface="Montserrat Regular"/>
              </a:rPr>
              <a:t>=  </a:t>
            </a:r>
          </a:p>
        </p:txBody>
      </p:sp>
      <p:sp>
        <p:nvSpPr>
          <p:cNvPr id="9" name="Rectangle 8">
            <a:extLst>
              <a:ext uri="{FF2B5EF4-FFF2-40B4-BE49-F238E27FC236}">
                <a16:creationId xmlns:a16="http://schemas.microsoft.com/office/drawing/2014/main" id="{3BE48582-2E05-4E2D-ACDD-591F0AE57D42}"/>
              </a:ext>
            </a:extLst>
          </p:cNvPr>
          <p:cNvSpPr/>
          <p:nvPr/>
        </p:nvSpPr>
        <p:spPr>
          <a:xfrm>
            <a:off x="3" y="1688551"/>
            <a:ext cx="12191999" cy="4572598"/>
          </a:xfrm>
          <a:prstGeom prst="rect">
            <a:avLst/>
          </a:prstGeom>
        </p:spPr>
        <p:txBody>
          <a:bodyPr wrap="square">
            <a:spAutoFit/>
          </a:bodyPr>
          <a:lstStyle/>
          <a:p>
            <a:pPr algn="ctr" defTabSz="914377" hangingPunct="0">
              <a:lnSpc>
                <a:spcPct val="90000"/>
              </a:lnSpc>
              <a:spcBef>
                <a:spcPts val="1000"/>
              </a:spcBef>
              <a:defRPr/>
            </a:pPr>
            <a:r>
              <a:rPr lang="en-US" sz="3200" b="1" kern="0" dirty="0">
                <a:solidFill>
                  <a:srgbClr val="000000"/>
                </a:solidFill>
                <a:latin typeface="Montserrat Regular"/>
                <a:ea typeface="+mj-ea"/>
                <a:cs typeface="Arial"/>
                <a:sym typeface="Montserrat Regular"/>
              </a:rPr>
              <a:t>prefigurative power </a:t>
            </a:r>
          </a:p>
          <a:p>
            <a:pPr algn="ctr" defTabSz="914377" hangingPunct="0">
              <a:lnSpc>
                <a:spcPct val="90000"/>
              </a:lnSpc>
              <a:spcBef>
                <a:spcPts val="1000"/>
              </a:spcBef>
              <a:defRPr/>
            </a:pPr>
            <a:r>
              <a:rPr lang="en-US" sz="1867" kern="0" dirty="0">
                <a:solidFill>
                  <a:srgbClr val="000000"/>
                </a:solidFill>
                <a:latin typeface="Montserrat Regular"/>
                <a:ea typeface="+mj-ea"/>
                <a:cs typeface="Arial"/>
                <a:sym typeface="Montserrat Regular"/>
              </a:rPr>
              <a:t>     capacity to prefigure new ways of doing, thinking &amp; organizing</a:t>
            </a:r>
          </a:p>
          <a:p>
            <a:pPr algn="ctr" defTabSz="914377" hangingPunct="0">
              <a:lnSpc>
                <a:spcPct val="90000"/>
              </a:lnSpc>
              <a:spcBef>
                <a:spcPts val="1000"/>
              </a:spcBef>
              <a:defRPr/>
            </a:pPr>
            <a:r>
              <a:rPr lang="en-US" sz="5333" b="1" kern="0" dirty="0">
                <a:solidFill>
                  <a:srgbClr val="000000"/>
                </a:solidFill>
                <a:latin typeface="Montserrat Regular"/>
                <a:ea typeface="+mj-ea"/>
                <a:cs typeface="Arial"/>
                <a:sym typeface="Montserrat Regular"/>
              </a:rPr>
              <a:t>+</a:t>
            </a:r>
          </a:p>
          <a:p>
            <a:pPr algn="ctr" defTabSz="914377" hangingPunct="0">
              <a:lnSpc>
                <a:spcPct val="90000"/>
              </a:lnSpc>
              <a:spcBef>
                <a:spcPts val="1000"/>
              </a:spcBef>
              <a:defRPr/>
            </a:pPr>
            <a:r>
              <a:rPr lang="en-US" sz="3200" b="1" kern="0" dirty="0">
                <a:solidFill>
                  <a:srgbClr val="000000"/>
                </a:solidFill>
                <a:latin typeface="Montserrat Regular"/>
                <a:ea typeface="+mj-ea"/>
                <a:cs typeface="Arial"/>
                <a:sym typeface="Montserrat Regular"/>
              </a:rPr>
              <a:t>countervailing power </a:t>
            </a:r>
          </a:p>
          <a:p>
            <a:pPr algn="ctr" defTabSz="914377" hangingPunct="0">
              <a:lnSpc>
                <a:spcPct val="90000"/>
              </a:lnSpc>
              <a:spcBef>
                <a:spcPts val="1000"/>
              </a:spcBef>
              <a:defRPr/>
            </a:pPr>
            <a:r>
              <a:rPr lang="en-US" sz="1867" kern="0" dirty="0">
                <a:solidFill>
                  <a:srgbClr val="000000"/>
                </a:solidFill>
                <a:latin typeface="Montserrat Regular"/>
                <a:ea typeface="+mj-ea"/>
                <a:cs typeface="Arial"/>
                <a:sym typeface="Montserrat Regular"/>
              </a:rPr>
              <a:t>     capacity to challenge &amp; dismantle existing structures &amp; institutions</a:t>
            </a:r>
          </a:p>
          <a:p>
            <a:pPr algn="ctr" defTabSz="914377" hangingPunct="0">
              <a:lnSpc>
                <a:spcPct val="90000"/>
              </a:lnSpc>
              <a:spcBef>
                <a:spcPts val="1000"/>
              </a:spcBef>
              <a:defRPr/>
            </a:pPr>
            <a:r>
              <a:rPr lang="en-US" sz="5333" b="1" kern="0" dirty="0">
                <a:solidFill>
                  <a:srgbClr val="000000"/>
                </a:solidFill>
                <a:latin typeface="Montserrat Regular"/>
                <a:ea typeface="+mj-ea"/>
                <a:cs typeface="Arial"/>
                <a:sym typeface="Montserrat Regular"/>
              </a:rPr>
              <a:t>+</a:t>
            </a:r>
          </a:p>
          <a:p>
            <a:pPr algn="ctr" defTabSz="914377" hangingPunct="0">
              <a:lnSpc>
                <a:spcPct val="90000"/>
              </a:lnSpc>
              <a:spcBef>
                <a:spcPts val="1000"/>
              </a:spcBef>
              <a:defRPr/>
            </a:pPr>
            <a:r>
              <a:rPr lang="en-US" sz="3200" b="1" kern="0" dirty="0">
                <a:solidFill>
                  <a:srgbClr val="000000"/>
                </a:solidFill>
                <a:latin typeface="Montserrat Regular"/>
                <a:ea typeface="+mj-ea"/>
                <a:cs typeface="Arial"/>
                <a:sym typeface="Montserrat Regular"/>
              </a:rPr>
              <a:t>reinforcive power </a:t>
            </a:r>
          </a:p>
          <a:p>
            <a:pPr algn="ctr" defTabSz="914377" hangingPunct="0">
              <a:lnSpc>
                <a:spcPct val="90000"/>
              </a:lnSpc>
              <a:spcBef>
                <a:spcPts val="1000"/>
              </a:spcBef>
              <a:defRPr/>
            </a:pPr>
            <a:r>
              <a:rPr lang="en-US" sz="1867" kern="0" dirty="0">
                <a:solidFill>
                  <a:srgbClr val="000000"/>
                </a:solidFill>
                <a:latin typeface="Montserrat Regular"/>
                <a:ea typeface="+mj-ea"/>
                <a:cs typeface="Arial"/>
                <a:sym typeface="Montserrat Regular"/>
              </a:rPr>
              <a:t>capacity to reproduce existing structures &amp; institutions</a:t>
            </a:r>
          </a:p>
        </p:txBody>
      </p:sp>
      <p:pic>
        <p:nvPicPr>
          <p:cNvPr id="2" name="Picture 1">
            <a:extLst>
              <a:ext uri="{FF2B5EF4-FFF2-40B4-BE49-F238E27FC236}">
                <a16:creationId xmlns:a16="http://schemas.microsoft.com/office/drawing/2014/main" id="{4F79C401-B69A-4882-BC34-27B3590B6F97}"/>
              </a:ext>
            </a:extLst>
          </p:cNvPr>
          <p:cNvPicPr>
            <a:picLocks noChangeAspect="1"/>
          </p:cNvPicPr>
          <p:nvPr/>
        </p:nvPicPr>
        <p:blipFill>
          <a:blip r:embed="rId3"/>
          <a:stretch>
            <a:fillRect/>
          </a:stretch>
        </p:blipFill>
        <p:spPr>
          <a:xfrm>
            <a:off x="470365" y="1504404"/>
            <a:ext cx="1723969" cy="1604297"/>
          </a:xfrm>
          <a:prstGeom prst="rect">
            <a:avLst/>
          </a:prstGeom>
        </p:spPr>
      </p:pic>
      <p:pic>
        <p:nvPicPr>
          <p:cNvPr id="3" name="Picture 2">
            <a:extLst>
              <a:ext uri="{FF2B5EF4-FFF2-40B4-BE49-F238E27FC236}">
                <a16:creationId xmlns:a16="http://schemas.microsoft.com/office/drawing/2014/main" id="{CFBD689D-571A-4B90-A938-ADEBD46C15F1}"/>
              </a:ext>
            </a:extLst>
          </p:cNvPr>
          <p:cNvPicPr>
            <a:picLocks noChangeAspect="1"/>
          </p:cNvPicPr>
          <p:nvPr/>
        </p:nvPicPr>
        <p:blipFill>
          <a:blip r:embed="rId4"/>
          <a:stretch>
            <a:fillRect/>
          </a:stretch>
        </p:blipFill>
        <p:spPr>
          <a:xfrm>
            <a:off x="603909" y="5025535"/>
            <a:ext cx="1456881" cy="1857996"/>
          </a:xfrm>
          <a:prstGeom prst="rect">
            <a:avLst/>
          </a:prstGeom>
        </p:spPr>
      </p:pic>
      <p:pic>
        <p:nvPicPr>
          <p:cNvPr id="5" name="Picture 4">
            <a:extLst>
              <a:ext uri="{FF2B5EF4-FFF2-40B4-BE49-F238E27FC236}">
                <a16:creationId xmlns:a16="http://schemas.microsoft.com/office/drawing/2014/main" id="{7866C326-6FE8-4949-8379-7E29A06629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1953" y="4782255"/>
            <a:ext cx="2440049" cy="1857996"/>
          </a:xfrm>
          <a:prstGeom prst="rect">
            <a:avLst/>
          </a:prstGeom>
        </p:spPr>
      </p:pic>
      <p:pic>
        <p:nvPicPr>
          <p:cNvPr id="8" name="Picture 7">
            <a:extLst>
              <a:ext uri="{FF2B5EF4-FFF2-40B4-BE49-F238E27FC236}">
                <a16:creationId xmlns:a16="http://schemas.microsoft.com/office/drawing/2014/main" id="{05308F33-D47E-4E0D-A7BA-C1656D1F4D94}"/>
              </a:ext>
            </a:extLst>
          </p:cNvPr>
          <p:cNvPicPr>
            <a:picLocks noChangeAspect="1"/>
          </p:cNvPicPr>
          <p:nvPr/>
        </p:nvPicPr>
        <p:blipFill>
          <a:blip r:embed="rId6"/>
          <a:stretch>
            <a:fillRect/>
          </a:stretch>
        </p:blipFill>
        <p:spPr>
          <a:xfrm>
            <a:off x="10406790" y="1504402"/>
            <a:ext cx="1438647" cy="1604297"/>
          </a:xfrm>
          <a:prstGeom prst="rect">
            <a:avLst/>
          </a:prstGeom>
        </p:spPr>
      </p:pic>
      <p:pic>
        <p:nvPicPr>
          <p:cNvPr id="10" name="Picture 9">
            <a:extLst>
              <a:ext uri="{FF2B5EF4-FFF2-40B4-BE49-F238E27FC236}">
                <a16:creationId xmlns:a16="http://schemas.microsoft.com/office/drawing/2014/main" id="{3CCBB2BC-4DE4-4080-B75C-7F4BC3A526AC}"/>
              </a:ext>
            </a:extLst>
          </p:cNvPr>
          <p:cNvPicPr>
            <a:picLocks noChangeAspect="1"/>
          </p:cNvPicPr>
          <p:nvPr/>
        </p:nvPicPr>
        <p:blipFill>
          <a:blip r:embed="rId7"/>
          <a:stretch>
            <a:fillRect/>
          </a:stretch>
        </p:blipFill>
        <p:spPr>
          <a:xfrm>
            <a:off x="338696" y="3103660"/>
            <a:ext cx="1722093" cy="1711313"/>
          </a:xfrm>
          <a:prstGeom prst="rect">
            <a:avLst/>
          </a:prstGeom>
        </p:spPr>
      </p:pic>
      <p:pic>
        <p:nvPicPr>
          <p:cNvPr id="11" name="Picture 10">
            <a:extLst>
              <a:ext uri="{FF2B5EF4-FFF2-40B4-BE49-F238E27FC236}">
                <a16:creationId xmlns:a16="http://schemas.microsoft.com/office/drawing/2014/main" id="{E1C4CC35-B983-4ACF-B0F6-E2F98E1DE24E}"/>
              </a:ext>
            </a:extLst>
          </p:cNvPr>
          <p:cNvPicPr>
            <a:picLocks noChangeAspect="1"/>
          </p:cNvPicPr>
          <p:nvPr/>
        </p:nvPicPr>
        <p:blipFill>
          <a:blip r:embed="rId8"/>
          <a:stretch>
            <a:fillRect/>
          </a:stretch>
        </p:blipFill>
        <p:spPr>
          <a:xfrm>
            <a:off x="10426836" y="3461447"/>
            <a:ext cx="1426469" cy="1437779"/>
          </a:xfrm>
          <a:prstGeom prst="rect">
            <a:avLst/>
          </a:prstGeom>
        </p:spPr>
      </p:pic>
    </p:spTree>
    <p:extLst>
      <p:ext uri="{BB962C8B-B14F-4D97-AF65-F5344CB8AC3E}">
        <p14:creationId xmlns:p14="http://schemas.microsoft.com/office/powerpoint/2010/main" val="19331218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5_Content Slides">
  <a:themeElements>
    <a:clrScheme name="DRIFT theme">
      <a:dk1>
        <a:sysClr val="windowText" lastClr="000000"/>
      </a:dk1>
      <a:lt1>
        <a:sysClr val="window" lastClr="FFFFFF"/>
      </a:lt1>
      <a:dk2>
        <a:srgbClr val="505150"/>
      </a:dk2>
      <a:lt2>
        <a:srgbClr val="DDDEDD"/>
      </a:lt2>
      <a:accent1>
        <a:srgbClr val="005CFF"/>
      </a:accent1>
      <a:accent2>
        <a:srgbClr val="ED1B5B"/>
      </a:accent2>
      <a:accent3>
        <a:srgbClr val="FDB93E"/>
      </a:accent3>
      <a:accent4>
        <a:srgbClr val="28B788"/>
      </a:accent4>
      <a:accent5>
        <a:srgbClr val="000000"/>
      </a:accent5>
      <a:accent6>
        <a:srgbClr val="B2B3B2"/>
      </a:accent6>
      <a:hlink>
        <a:srgbClr val="000000"/>
      </a:hlink>
      <a:folHlink>
        <a:srgbClr val="98A0A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IFT-ppt 16x9_MASTER_open font" id="{F22BC861-5B70-42DB-BFB3-893D9CA5CB27}" vid="{BA2B86D0-10B5-4B31-AB76-355442460867}"/>
    </a:ext>
  </a:extLst>
</a:theme>
</file>

<file path=ppt/theme/theme10.xml><?xml version="1.0" encoding="utf-8"?>
<a:theme xmlns:a="http://schemas.openxmlformats.org/drawingml/2006/main" name="3_template sheets">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8_Content Slides">
  <a:themeElements>
    <a:clrScheme name="DRIFT theme">
      <a:dk1>
        <a:sysClr val="windowText" lastClr="000000"/>
      </a:dk1>
      <a:lt1>
        <a:sysClr val="window" lastClr="FFFFFF"/>
      </a:lt1>
      <a:dk2>
        <a:srgbClr val="505150"/>
      </a:dk2>
      <a:lt2>
        <a:srgbClr val="DDDEDD"/>
      </a:lt2>
      <a:accent1>
        <a:srgbClr val="005CFF"/>
      </a:accent1>
      <a:accent2>
        <a:srgbClr val="ED1B5B"/>
      </a:accent2>
      <a:accent3>
        <a:srgbClr val="FDB93E"/>
      </a:accent3>
      <a:accent4>
        <a:srgbClr val="28B788"/>
      </a:accent4>
      <a:accent5>
        <a:srgbClr val="000000"/>
      </a:accent5>
      <a:accent6>
        <a:srgbClr val="B2B3B2"/>
      </a:accent6>
      <a:hlink>
        <a:srgbClr val="000000"/>
      </a:hlink>
      <a:folHlink>
        <a:srgbClr val="98A0A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IFT-ppt 16x9_MASTER_open font" id="{F22BC861-5B70-42DB-BFB3-893D9CA5CB27}" vid="{BA2B86D0-10B5-4B31-AB76-355442460867}"/>
    </a:ext>
  </a:extLst>
</a:theme>
</file>

<file path=ppt/theme/theme1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Image slides">
  <a:themeElements>
    <a:clrScheme name="DRIFT theme">
      <a:dk1>
        <a:sysClr val="windowText" lastClr="000000"/>
      </a:dk1>
      <a:lt1>
        <a:sysClr val="window" lastClr="FFFFFF"/>
      </a:lt1>
      <a:dk2>
        <a:srgbClr val="505150"/>
      </a:dk2>
      <a:lt2>
        <a:srgbClr val="DDDEDD"/>
      </a:lt2>
      <a:accent1>
        <a:srgbClr val="005CFF"/>
      </a:accent1>
      <a:accent2>
        <a:srgbClr val="ED1B5B"/>
      </a:accent2>
      <a:accent3>
        <a:srgbClr val="FDB93E"/>
      </a:accent3>
      <a:accent4>
        <a:srgbClr val="28B788"/>
      </a:accent4>
      <a:accent5>
        <a:srgbClr val="000000"/>
      </a:accent5>
      <a:accent6>
        <a:srgbClr val="B2B3B2"/>
      </a:accent6>
      <a:hlink>
        <a:srgbClr val="000000"/>
      </a:hlink>
      <a:folHlink>
        <a:srgbClr val="98A0A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IFT-ppt 16x9_MASTER_open font" id="{F22BC861-5B70-42DB-BFB3-893D9CA5CB27}" vid="{4D72670C-89EF-4F30-B146-65EC707D2B34}"/>
    </a:ext>
  </a:extLst>
</a:theme>
</file>

<file path=ppt/theme/theme14.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Montserrat Regular"/>
        <a:ea typeface="Montserrat Regular"/>
        <a:cs typeface="Montserrat Regular"/>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90000"/>
          </a:lnSpc>
          <a:spcBef>
            <a:spcPts val="100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Montserra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90000"/>
          </a:lnSpc>
          <a:spcBef>
            <a:spcPts val="100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Montserra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Montserrat Regular"/>
        <a:ea typeface="Montserrat Regular"/>
        <a:cs typeface="Montserrat Regular"/>
      </a:majorFont>
      <a:minorFont>
        <a:latin typeface="Montserrat Regular"/>
        <a:ea typeface="Montserrat Regular"/>
        <a:cs typeface="Montserrat Regular"/>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r" defTabSz="914400"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Montserra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90000"/>
          </a:lnSpc>
          <a:spcBef>
            <a:spcPts val="100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Montserra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1_Office Theme">
  <a:themeElements>
    <a:clrScheme name="SMARTEES">
      <a:dk1>
        <a:sysClr val="windowText" lastClr="000000"/>
      </a:dk1>
      <a:lt1>
        <a:sysClr val="window" lastClr="FFFFFF"/>
      </a:lt1>
      <a:dk2>
        <a:srgbClr val="5F5F5F"/>
      </a:dk2>
      <a:lt2>
        <a:srgbClr val="E7E6E6"/>
      </a:lt2>
      <a:accent1>
        <a:srgbClr val="D4310F"/>
      </a:accent1>
      <a:accent2>
        <a:srgbClr val="FDC300"/>
      </a:accent2>
      <a:accent3>
        <a:srgbClr val="A5A5A5"/>
      </a:accent3>
      <a:accent4>
        <a:srgbClr val="FFC000"/>
      </a:accent4>
      <a:accent5>
        <a:srgbClr val="D4310F"/>
      </a:accent5>
      <a:accent6>
        <a:srgbClr val="A5A5A5"/>
      </a:accent6>
      <a:hlink>
        <a:srgbClr val="D4310F"/>
      </a:hlink>
      <a:folHlink>
        <a:srgbClr val="C55A1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7_Content Slides">
  <a:themeElements>
    <a:clrScheme name="DRIFT theme">
      <a:dk1>
        <a:sysClr val="windowText" lastClr="000000"/>
      </a:dk1>
      <a:lt1>
        <a:sysClr val="window" lastClr="FFFFFF"/>
      </a:lt1>
      <a:dk2>
        <a:srgbClr val="505150"/>
      </a:dk2>
      <a:lt2>
        <a:srgbClr val="DDDEDD"/>
      </a:lt2>
      <a:accent1>
        <a:srgbClr val="005CFF"/>
      </a:accent1>
      <a:accent2>
        <a:srgbClr val="ED1B5B"/>
      </a:accent2>
      <a:accent3>
        <a:srgbClr val="FDB93E"/>
      </a:accent3>
      <a:accent4>
        <a:srgbClr val="28B788"/>
      </a:accent4>
      <a:accent5>
        <a:srgbClr val="000000"/>
      </a:accent5>
      <a:accent6>
        <a:srgbClr val="B2B3B2"/>
      </a:accent6>
      <a:hlink>
        <a:srgbClr val="000000"/>
      </a:hlink>
      <a:folHlink>
        <a:srgbClr val="98A0A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IFT-ppt 16x9_MASTER_open font" id="{F22BC861-5B70-42DB-BFB3-893D9CA5CB27}" vid="{BA2B86D0-10B5-4B31-AB76-355442460867}"/>
    </a:ext>
  </a:extLst>
</a:theme>
</file>

<file path=ppt/theme/theme9.xml><?xml version="1.0" encoding="utf-8"?>
<a:theme xmlns:a="http://schemas.openxmlformats.org/drawingml/2006/main" name="7_Content Slides">
  <a:themeElements>
    <a:clrScheme name="DRIFT theme">
      <a:dk1>
        <a:sysClr val="windowText" lastClr="000000"/>
      </a:dk1>
      <a:lt1>
        <a:sysClr val="window" lastClr="FFFFFF"/>
      </a:lt1>
      <a:dk2>
        <a:srgbClr val="505150"/>
      </a:dk2>
      <a:lt2>
        <a:srgbClr val="DDDEDD"/>
      </a:lt2>
      <a:accent1>
        <a:srgbClr val="005CFF"/>
      </a:accent1>
      <a:accent2>
        <a:srgbClr val="ED1B5B"/>
      </a:accent2>
      <a:accent3>
        <a:srgbClr val="FDB93E"/>
      </a:accent3>
      <a:accent4>
        <a:srgbClr val="28B788"/>
      </a:accent4>
      <a:accent5>
        <a:srgbClr val="000000"/>
      </a:accent5>
      <a:accent6>
        <a:srgbClr val="B2B3B2"/>
      </a:accent6>
      <a:hlink>
        <a:srgbClr val="000000"/>
      </a:hlink>
      <a:folHlink>
        <a:srgbClr val="98A0A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IFT-ppt 16x9_MASTER_open font" id="{F22BC861-5B70-42DB-BFB3-893D9CA5CB27}" vid="{BA2B86D0-10B5-4B31-AB76-355442460867}"/>
    </a:ext>
  </a:extLst>
</a:theme>
</file>

<file path=docProps/app.xml><?xml version="1.0" encoding="utf-8"?>
<Properties xmlns="http://schemas.openxmlformats.org/officeDocument/2006/extended-properties" xmlns:vt="http://schemas.openxmlformats.org/officeDocument/2006/docPropsVTypes">
  <TotalTime>0</TotalTime>
  <Words>960</Words>
  <Application>Microsoft Office PowerPoint</Application>
  <PresentationFormat>Widescreen</PresentationFormat>
  <Paragraphs>209</Paragraphs>
  <Slides>20</Slides>
  <Notes>15</Notes>
  <HiddenSlides>0</HiddenSlides>
  <MMClips>0</MMClips>
  <ScaleCrop>false</ScaleCrop>
  <HeadingPairs>
    <vt:vector size="8" baseType="variant">
      <vt:variant>
        <vt:lpstr>Fonts Used</vt:lpstr>
      </vt:variant>
      <vt:variant>
        <vt:i4>10</vt:i4>
      </vt:variant>
      <vt:variant>
        <vt:lpstr>Theme</vt:lpstr>
      </vt:variant>
      <vt:variant>
        <vt:i4>14</vt:i4>
      </vt:variant>
      <vt:variant>
        <vt:lpstr>Embedded OLE Servers</vt:lpstr>
      </vt:variant>
      <vt:variant>
        <vt:i4>1</vt:i4>
      </vt:variant>
      <vt:variant>
        <vt:lpstr>Slide Titles</vt:lpstr>
      </vt:variant>
      <vt:variant>
        <vt:i4>20</vt:i4>
      </vt:variant>
    </vt:vector>
  </HeadingPairs>
  <TitlesOfParts>
    <vt:vector size="45" baseType="lpstr">
      <vt:lpstr>Arial</vt:lpstr>
      <vt:lpstr>Calibri</vt:lpstr>
      <vt:lpstr>Calibri Light</vt:lpstr>
      <vt:lpstr>Campton Book</vt:lpstr>
      <vt:lpstr>Campton Light</vt:lpstr>
      <vt:lpstr>Century Gothic</vt:lpstr>
      <vt:lpstr>Helvetica</vt:lpstr>
      <vt:lpstr>Montserrat Bold</vt:lpstr>
      <vt:lpstr>Montserrat Medium</vt:lpstr>
      <vt:lpstr>Montserrat Regular</vt:lpstr>
      <vt:lpstr>5_Content Slides</vt:lpstr>
      <vt:lpstr>8_Default Design</vt:lpstr>
      <vt:lpstr>9_Default Design</vt:lpstr>
      <vt:lpstr>Default Design</vt:lpstr>
      <vt:lpstr>5_Office Theme</vt:lpstr>
      <vt:lpstr>2_Office Theme</vt:lpstr>
      <vt:lpstr>1_Office Theme</vt:lpstr>
      <vt:lpstr>17_Content Slides</vt:lpstr>
      <vt:lpstr>7_Content Slides</vt:lpstr>
      <vt:lpstr>3_template sheets</vt:lpstr>
      <vt:lpstr>48_Content Slides</vt:lpstr>
      <vt:lpstr>Simple Light</vt:lpstr>
      <vt:lpstr>6_Image slides</vt:lpstr>
      <vt:lpstr>10_Default Design</vt:lpstr>
      <vt:lpstr>think-cell Folie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Social Innovation Clusters / Domains of Energy Transitions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Flor Avelino</dc:creator>
  <cp:lastModifiedBy>Flor Avelino</cp:lastModifiedBy>
  <cp:revision>1</cp:revision>
  <dcterms:created xsi:type="dcterms:W3CDTF">2021-09-13T22:14:28Z</dcterms:created>
  <dcterms:modified xsi:type="dcterms:W3CDTF">2021-09-13T22:15:13Z</dcterms:modified>
</cp:coreProperties>
</file>